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401"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7D32"/>
    <a:srgbClr val="FFC002"/>
    <a:srgbClr val="A5A5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529"/>
    <p:restoredTop sz="97059"/>
  </p:normalViewPr>
  <p:slideViewPr>
    <p:cSldViewPr snapToGrid="0" snapToObjects="1">
      <p:cViewPr varScale="1">
        <p:scale>
          <a:sx n="79" d="100"/>
          <a:sy n="79" d="100"/>
        </p:scale>
        <p:origin x="23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8A143E-E53B-8048-9E59-FEA8D49820AD}" type="doc">
      <dgm:prSet loTypeId="urn:microsoft.com/office/officeart/2005/8/layout/hProcess9" loCatId="process" qsTypeId="urn:microsoft.com/office/officeart/2005/8/quickstyle/simple1" qsCatId="simple" csTypeId="urn:microsoft.com/office/officeart/2005/8/colors/colorful1" csCatId="colorful" phldr="1"/>
      <dgm:spPr/>
    </dgm:pt>
    <dgm:pt modelId="{F211D088-EB3B-7847-9236-386502E084C8}">
      <dgm:prSet phldrT="[Text]"/>
      <dgm:spPr/>
      <dgm:t>
        <a:bodyPr/>
        <a:lstStyle/>
        <a:p>
          <a:r>
            <a:rPr lang="en-GB" dirty="0"/>
            <a:t>Marketing Tools and Platforms</a:t>
          </a:r>
        </a:p>
      </dgm:t>
    </dgm:pt>
    <dgm:pt modelId="{5E9A33E4-B0D9-9E45-BFF1-F5160AF096D8}" type="parTrans" cxnId="{31145755-DBFD-614E-ACA5-ED2AE9F7557D}">
      <dgm:prSet/>
      <dgm:spPr/>
      <dgm:t>
        <a:bodyPr/>
        <a:lstStyle/>
        <a:p>
          <a:endParaRPr lang="en-GB"/>
        </a:p>
      </dgm:t>
    </dgm:pt>
    <dgm:pt modelId="{2B255483-2812-324E-A878-782EB64517C1}" type="sibTrans" cxnId="{31145755-DBFD-614E-ACA5-ED2AE9F7557D}">
      <dgm:prSet/>
      <dgm:spPr/>
      <dgm:t>
        <a:bodyPr/>
        <a:lstStyle/>
        <a:p>
          <a:endParaRPr lang="en-GB"/>
        </a:p>
      </dgm:t>
    </dgm:pt>
    <dgm:pt modelId="{1018E077-A299-284B-9A1D-6ABE7F911A44}">
      <dgm:prSet phldrT="[Text]"/>
      <dgm:spPr/>
      <dgm:t>
        <a:bodyPr/>
        <a:lstStyle/>
        <a:p>
          <a:r>
            <a:rPr lang="en-GB" dirty="0"/>
            <a:t>Data Transformation</a:t>
          </a:r>
        </a:p>
      </dgm:t>
    </dgm:pt>
    <dgm:pt modelId="{281B7B6A-92B9-3647-9216-2D7DF8FBFE21}" type="parTrans" cxnId="{1B9EF56D-9DD2-8E46-9407-4D1CD85DC28B}">
      <dgm:prSet/>
      <dgm:spPr/>
      <dgm:t>
        <a:bodyPr/>
        <a:lstStyle/>
        <a:p>
          <a:endParaRPr lang="en-GB"/>
        </a:p>
      </dgm:t>
    </dgm:pt>
    <dgm:pt modelId="{49B31DC5-9C1B-6342-84FC-793D343D282A}" type="sibTrans" cxnId="{1B9EF56D-9DD2-8E46-9407-4D1CD85DC28B}">
      <dgm:prSet/>
      <dgm:spPr/>
      <dgm:t>
        <a:bodyPr/>
        <a:lstStyle/>
        <a:p>
          <a:endParaRPr lang="en-GB"/>
        </a:p>
      </dgm:t>
    </dgm:pt>
    <dgm:pt modelId="{24700EDE-A4B6-9D43-A98B-D5FBAD3A48BB}">
      <dgm:prSet phldrT="[Text]"/>
      <dgm:spPr/>
      <dgm:t>
        <a:bodyPr/>
        <a:lstStyle/>
        <a:p>
          <a:r>
            <a:rPr lang="en-GB" dirty="0"/>
            <a:t>Business Intelligence Tools</a:t>
          </a:r>
        </a:p>
      </dgm:t>
    </dgm:pt>
    <dgm:pt modelId="{E9F318C7-D503-F248-8CE9-AB0AF13E6AE5}" type="parTrans" cxnId="{3A5D0E19-92C9-9047-A92B-8FE9C2907063}">
      <dgm:prSet/>
      <dgm:spPr/>
      <dgm:t>
        <a:bodyPr/>
        <a:lstStyle/>
        <a:p>
          <a:endParaRPr lang="en-GB"/>
        </a:p>
      </dgm:t>
    </dgm:pt>
    <dgm:pt modelId="{EE64D9C3-3E15-D244-AA03-5E6D81358B63}" type="sibTrans" cxnId="{3A5D0E19-92C9-9047-A92B-8FE9C2907063}">
      <dgm:prSet/>
      <dgm:spPr/>
      <dgm:t>
        <a:bodyPr/>
        <a:lstStyle/>
        <a:p>
          <a:endParaRPr lang="en-GB"/>
        </a:p>
      </dgm:t>
    </dgm:pt>
    <dgm:pt modelId="{6EA1100B-B3EF-134E-9015-80A59B5C6441}" type="pres">
      <dgm:prSet presAssocID="{B58A143E-E53B-8048-9E59-FEA8D49820AD}" presName="CompostProcess" presStyleCnt="0">
        <dgm:presLayoutVars>
          <dgm:dir/>
          <dgm:resizeHandles val="exact"/>
        </dgm:presLayoutVars>
      </dgm:prSet>
      <dgm:spPr/>
    </dgm:pt>
    <dgm:pt modelId="{50E4F346-EED0-1D4A-AF79-7C0BACCA13D2}" type="pres">
      <dgm:prSet presAssocID="{B58A143E-E53B-8048-9E59-FEA8D49820AD}" presName="arrow" presStyleLbl="bgShp" presStyleIdx="0" presStyleCnt="1" custScaleX="117647"/>
      <dgm:spPr/>
    </dgm:pt>
    <dgm:pt modelId="{B6C119A9-BC64-204F-B8A3-BFF76D4A9818}" type="pres">
      <dgm:prSet presAssocID="{B58A143E-E53B-8048-9E59-FEA8D49820AD}" presName="linearProcess" presStyleCnt="0"/>
      <dgm:spPr/>
    </dgm:pt>
    <dgm:pt modelId="{7DC4769F-134D-7A41-B9D2-14A2288E37AA}" type="pres">
      <dgm:prSet presAssocID="{F211D088-EB3B-7847-9236-386502E084C8}" presName="textNode" presStyleLbl="node1" presStyleIdx="0" presStyleCnt="3">
        <dgm:presLayoutVars>
          <dgm:bulletEnabled val="1"/>
        </dgm:presLayoutVars>
      </dgm:prSet>
      <dgm:spPr/>
      <dgm:t>
        <a:bodyPr/>
        <a:lstStyle/>
        <a:p>
          <a:endParaRPr lang="en-US"/>
        </a:p>
      </dgm:t>
    </dgm:pt>
    <dgm:pt modelId="{4AA1EFAB-7EBB-C44B-AB00-76E4337849FF}" type="pres">
      <dgm:prSet presAssocID="{2B255483-2812-324E-A878-782EB64517C1}" presName="sibTrans" presStyleCnt="0"/>
      <dgm:spPr/>
    </dgm:pt>
    <dgm:pt modelId="{51461EA3-F055-8C40-82E2-EA9CD4E5CC00}" type="pres">
      <dgm:prSet presAssocID="{1018E077-A299-284B-9A1D-6ABE7F911A44}" presName="textNode" presStyleLbl="node1" presStyleIdx="1" presStyleCnt="3">
        <dgm:presLayoutVars>
          <dgm:bulletEnabled val="1"/>
        </dgm:presLayoutVars>
      </dgm:prSet>
      <dgm:spPr/>
      <dgm:t>
        <a:bodyPr/>
        <a:lstStyle/>
        <a:p>
          <a:endParaRPr lang="en-US"/>
        </a:p>
      </dgm:t>
    </dgm:pt>
    <dgm:pt modelId="{C22506B9-84F5-E14D-9ADD-41AF3DDBC38A}" type="pres">
      <dgm:prSet presAssocID="{49B31DC5-9C1B-6342-84FC-793D343D282A}" presName="sibTrans" presStyleCnt="0"/>
      <dgm:spPr/>
    </dgm:pt>
    <dgm:pt modelId="{C3AE73A5-E26D-F948-8A98-3469A25B86EF}" type="pres">
      <dgm:prSet presAssocID="{24700EDE-A4B6-9D43-A98B-D5FBAD3A48BB}" presName="textNode" presStyleLbl="node1" presStyleIdx="2" presStyleCnt="3">
        <dgm:presLayoutVars>
          <dgm:bulletEnabled val="1"/>
        </dgm:presLayoutVars>
      </dgm:prSet>
      <dgm:spPr/>
      <dgm:t>
        <a:bodyPr/>
        <a:lstStyle/>
        <a:p>
          <a:endParaRPr lang="en-US"/>
        </a:p>
      </dgm:t>
    </dgm:pt>
  </dgm:ptLst>
  <dgm:cxnLst>
    <dgm:cxn modelId="{B3C5B22E-A662-2442-9608-B5FB2903E263}" type="presOf" srcId="{1018E077-A299-284B-9A1D-6ABE7F911A44}" destId="{51461EA3-F055-8C40-82E2-EA9CD4E5CC00}" srcOrd="0" destOrd="0" presId="urn:microsoft.com/office/officeart/2005/8/layout/hProcess9"/>
    <dgm:cxn modelId="{E10C7E63-EDE7-C146-8BC9-AA31D6708F2A}" type="presOf" srcId="{B58A143E-E53B-8048-9E59-FEA8D49820AD}" destId="{6EA1100B-B3EF-134E-9015-80A59B5C6441}" srcOrd="0" destOrd="0" presId="urn:microsoft.com/office/officeart/2005/8/layout/hProcess9"/>
    <dgm:cxn modelId="{4A7BB93B-6577-F849-8FDA-A27186A60C4A}" type="presOf" srcId="{F211D088-EB3B-7847-9236-386502E084C8}" destId="{7DC4769F-134D-7A41-B9D2-14A2288E37AA}" srcOrd="0" destOrd="0" presId="urn:microsoft.com/office/officeart/2005/8/layout/hProcess9"/>
    <dgm:cxn modelId="{1B9EF56D-9DD2-8E46-9407-4D1CD85DC28B}" srcId="{B58A143E-E53B-8048-9E59-FEA8D49820AD}" destId="{1018E077-A299-284B-9A1D-6ABE7F911A44}" srcOrd="1" destOrd="0" parTransId="{281B7B6A-92B9-3647-9216-2D7DF8FBFE21}" sibTransId="{49B31DC5-9C1B-6342-84FC-793D343D282A}"/>
    <dgm:cxn modelId="{3A5D0E19-92C9-9047-A92B-8FE9C2907063}" srcId="{B58A143E-E53B-8048-9E59-FEA8D49820AD}" destId="{24700EDE-A4B6-9D43-A98B-D5FBAD3A48BB}" srcOrd="2" destOrd="0" parTransId="{E9F318C7-D503-F248-8CE9-AB0AF13E6AE5}" sibTransId="{EE64D9C3-3E15-D244-AA03-5E6D81358B63}"/>
    <dgm:cxn modelId="{F6202E86-C7F0-ED4E-9E7E-CC1A252F1316}" type="presOf" srcId="{24700EDE-A4B6-9D43-A98B-D5FBAD3A48BB}" destId="{C3AE73A5-E26D-F948-8A98-3469A25B86EF}" srcOrd="0" destOrd="0" presId="urn:microsoft.com/office/officeart/2005/8/layout/hProcess9"/>
    <dgm:cxn modelId="{31145755-DBFD-614E-ACA5-ED2AE9F7557D}" srcId="{B58A143E-E53B-8048-9E59-FEA8D49820AD}" destId="{F211D088-EB3B-7847-9236-386502E084C8}" srcOrd="0" destOrd="0" parTransId="{5E9A33E4-B0D9-9E45-BFF1-F5160AF096D8}" sibTransId="{2B255483-2812-324E-A878-782EB64517C1}"/>
    <dgm:cxn modelId="{618B5B09-E1CA-474B-A339-6F982CAA1243}" type="presParOf" srcId="{6EA1100B-B3EF-134E-9015-80A59B5C6441}" destId="{50E4F346-EED0-1D4A-AF79-7C0BACCA13D2}" srcOrd="0" destOrd="0" presId="urn:microsoft.com/office/officeart/2005/8/layout/hProcess9"/>
    <dgm:cxn modelId="{95EB006E-F7DE-8E40-B669-973C03320D3C}" type="presParOf" srcId="{6EA1100B-B3EF-134E-9015-80A59B5C6441}" destId="{B6C119A9-BC64-204F-B8A3-BFF76D4A9818}" srcOrd="1" destOrd="0" presId="urn:microsoft.com/office/officeart/2005/8/layout/hProcess9"/>
    <dgm:cxn modelId="{0CA9B887-138C-9640-B1C5-53D988761078}" type="presParOf" srcId="{B6C119A9-BC64-204F-B8A3-BFF76D4A9818}" destId="{7DC4769F-134D-7A41-B9D2-14A2288E37AA}" srcOrd="0" destOrd="0" presId="urn:microsoft.com/office/officeart/2005/8/layout/hProcess9"/>
    <dgm:cxn modelId="{035717D9-2E7F-3B4C-A478-D050DA6918EA}" type="presParOf" srcId="{B6C119A9-BC64-204F-B8A3-BFF76D4A9818}" destId="{4AA1EFAB-7EBB-C44B-AB00-76E4337849FF}" srcOrd="1" destOrd="0" presId="urn:microsoft.com/office/officeart/2005/8/layout/hProcess9"/>
    <dgm:cxn modelId="{799E3D15-154F-BA47-A60A-97F30A27C9C8}" type="presParOf" srcId="{B6C119A9-BC64-204F-B8A3-BFF76D4A9818}" destId="{51461EA3-F055-8C40-82E2-EA9CD4E5CC00}" srcOrd="2" destOrd="0" presId="urn:microsoft.com/office/officeart/2005/8/layout/hProcess9"/>
    <dgm:cxn modelId="{27193394-48F5-B14B-A30A-8D02DBA28C01}" type="presParOf" srcId="{B6C119A9-BC64-204F-B8A3-BFF76D4A9818}" destId="{C22506B9-84F5-E14D-9ADD-41AF3DDBC38A}" srcOrd="3" destOrd="0" presId="urn:microsoft.com/office/officeart/2005/8/layout/hProcess9"/>
    <dgm:cxn modelId="{B14E8DF5-DD7B-0743-9586-4067EA5B96AC}" type="presParOf" srcId="{B6C119A9-BC64-204F-B8A3-BFF76D4A9818}" destId="{C3AE73A5-E26D-F948-8A98-3469A25B86EF}"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E4F346-EED0-1D4A-AF79-7C0BACCA13D2}">
      <dsp:nvSpPr>
        <dsp:cNvPr id="0" name=""/>
        <dsp:cNvSpPr/>
      </dsp:nvSpPr>
      <dsp:spPr>
        <a:xfrm>
          <a:off x="1" y="0"/>
          <a:ext cx="6733778" cy="891812"/>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DC4769F-134D-7A41-B9D2-14A2288E37AA}">
      <dsp:nvSpPr>
        <dsp:cNvPr id="0" name=""/>
        <dsp:cNvSpPr/>
      </dsp:nvSpPr>
      <dsp:spPr>
        <a:xfrm>
          <a:off x="228185" y="267543"/>
          <a:ext cx="2020134" cy="356724"/>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GB" sz="1200" kern="1200" dirty="0"/>
            <a:t>Marketing Tools and Platforms</a:t>
          </a:r>
        </a:p>
      </dsp:txBody>
      <dsp:txXfrm>
        <a:off x="245599" y="284957"/>
        <a:ext cx="1985306" cy="321896"/>
      </dsp:txXfrm>
    </dsp:sp>
    <dsp:sp modelId="{51461EA3-F055-8C40-82E2-EA9CD4E5CC00}">
      <dsp:nvSpPr>
        <dsp:cNvPr id="0" name=""/>
        <dsp:cNvSpPr/>
      </dsp:nvSpPr>
      <dsp:spPr>
        <a:xfrm>
          <a:off x="2356823" y="267543"/>
          <a:ext cx="2020134" cy="356724"/>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GB" sz="1200" kern="1200" dirty="0"/>
            <a:t>Data Transformation</a:t>
          </a:r>
        </a:p>
      </dsp:txBody>
      <dsp:txXfrm>
        <a:off x="2374237" y="284957"/>
        <a:ext cx="1985306" cy="321896"/>
      </dsp:txXfrm>
    </dsp:sp>
    <dsp:sp modelId="{C3AE73A5-E26D-F948-8A98-3469A25B86EF}">
      <dsp:nvSpPr>
        <dsp:cNvPr id="0" name=""/>
        <dsp:cNvSpPr/>
      </dsp:nvSpPr>
      <dsp:spPr>
        <a:xfrm>
          <a:off x="4485461" y="267543"/>
          <a:ext cx="2020134" cy="356724"/>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GB" sz="1200" kern="1200" dirty="0"/>
            <a:t>Business Intelligence Tools</a:t>
          </a:r>
        </a:p>
      </dsp:txBody>
      <dsp:txXfrm>
        <a:off x="4502875" y="284957"/>
        <a:ext cx="1985306" cy="32189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tiff>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A4C88-A895-3048-B7BA-B396F17368A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4115B6ED-386D-1F45-9EF5-3288F005D0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64802B27-B57C-6B4B-AD16-8E1EC5D445DC}"/>
              </a:ext>
            </a:extLst>
          </p:cNvPr>
          <p:cNvSpPr>
            <a:spLocks noGrp="1"/>
          </p:cNvSpPr>
          <p:nvPr>
            <p:ph type="dt" sz="half" idx="10"/>
          </p:nvPr>
        </p:nvSpPr>
        <p:spPr/>
        <p:txBody>
          <a:bodyPr/>
          <a:lstStyle/>
          <a:p>
            <a:fld id="{27272F97-10B3-3343-AA24-694AEA2EE0DB}" type="datetimeFigureOut">
              <a:rPr lang="en-US" smtClean="0"/>
              <a:t>2/4/2022</a:t>
            </a:fld>
            <a:endParaRPr lang="en-US"/>
          </a:p>
        </p:txBody>
      </p:sp>
      <p:sp>
        <p:nvSpPr>
          <p:cNvPr id="5" name="Footer Placeholder 4">
            <a:extLst>
              <a:ext uri="{FF2B5EF4-FFF2-40B4-BE49-F238E27FC236}">
                <a16:creationId xmlns:a16="http://schemas.microsoft.com/office/drawing/2014/main" id="{FF4C6474-811F-E54B-B643-98703AE6D3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4B9F0F-9DD5-5249-8AB6-F2E5B5D3840B}"/>
              </a:ext>
            </a:extLst>
          </p:cNvPr>
          <p:cNvSpPr>
            <a:spLocks noGrp="1"/>
          </p:cNvSpPr>
          <p:nvPr>
            <p:ph type="sldNum" sz="quarter" idx="12"/>
          </p:nvPr>
        </p:nvSpPr>
        <p:spPr/>
        <p:txBody>
          <a:bodyPr/>
          <a:lstStyle/>
          <a:p>
            <a:fld id="{AAC61258-8B4D-0842-BF12-8CF9D7C4CAE3}" type="slidenum">
              <a:rPr lang="en-US" smtClean="0"/>
              <a:t>‹#›</a:t>
            </a:fld>
            <a:endParaRPr lang="en-US"/>
          </a:p>
        </p:txBody>
      </p:sp>
    </p:spTree>
    <p:extLst>
      <p:ext uri="{BB962C8B-B14F-4D97-AF65-F5344CB8AC3E}">
        <p14:creationId xmlns:p14="http://schemas.microsoft.com/office/powerpoint/2010/main" val="1142622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48C3F-0E27-7E47-937D-1EDAE4671CCF}"/>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C5202C9-B574-8C45-A6B0-EF76E10BBE6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041DBDB-5DBB-5A49-B077-A7767A288E7B}"/>
              </a:ext>
            </a:extLst>
          </p:cNvPr>
          <p:cNvSpPr>
            <a:spLocks noGrp="1"/>
          </p:cNvSpPr>
          <p:nvPr>
            <p:ph type="dt" sz="half" idx="10"/>
          </p:nvPr>
        </p:nvSpPr>
        <p:spPr/>
        <p:txBody>
          <a:bodyPr/>
          <a:lstStyle/>
          <a:p>
            <a:fld id="{27272F97-10B3-3343-AA24-694AEA2EE0DB}" type="datetimeFigureOut">
              <a:rPr lang="en-US" smtClean="0"/>
              <a:t>2/4/2022</a:t>
            </a:fld>
            <a:endParaRPr lang="en-US"/>
          </a:p>
        </p:txBody>
      </p:sp>
      <p:sp>
        <p:nvSpPr>
          <p:cNvPr id="5" name="Footer Placeholder 4">
            <a:extLst>
              <a:ext uri="{FF2B5EF4-FFF2-40B4-BE49-F238E27FC236}">
                <a16:creationId xmlns:a16="http://schemas.microsoft.com/office/drawing/2014/main" id="{FA83A9F5-E4B2-2A40-8B73-082A05B74C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E5E11F-3C6B-3E44-86FB-1B1234DF59B5}"/>
              </a:ext>
            </a:extLst>
          </p:cNvPr>
          <p:cNvSpPr>
            <a:spLocks noGrp="1"/>
          </p:cNvSpPr>
          <p:nvPr>
            <p:ph type="sldNum" sz="quarter" idx="12"/>
          </p:nvPr>
        </p:nvSpPr>
        <p:spPr/>
        <p:txBody>
          <a:bodyPr/>
          <a:lstStyle/>
          <a:p>
            <a:fld id="{AAC61258-8B4D-0842-BF12-8CF9D7C4CAE3}" type="slidenum">
              <a:rPr lang="en-US" smtClean="0"/>
              <a:t>‹#›</a:t>
            </a:fld>
            <a:endParaRPr lang="en-US"/>
          </a:p>
        </p:txBody>
      </p:sp>
    </p:spTree>
    <p:extLst>
      <p:ext uri="{BB962C8B-B14F-4D97-AF65-F5344CB8AC3E}">
        <p14:creationId xmlns:p14="http://schemas.microsoft.com/office/powerpoint/2010/main" val="908236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C24C5E-B85C-B64F-98EF-9E8D341FFA7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AA30048-8D7D-B541-8771-A3989D8B4EF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34AB3BE-A932-5846-AFF1-107878748CB3}"/>
              </a:ext>
            </a:extLst>
          </p:cNvPr>
          <p:cNvSpPr>
            <a:spLocks noGrp="1"/>
          </p:cNvSpPr>
          <p:nvPr>
            <p:ph type="dt" sz="half" idx="10"/>
          </p:nvPr>
        </p:nvSpPr>
        <p:spPr/>
        <p:txBody>
          <a:bodyPr/>
          <a:lstStyle/>
          <a:p>
            <a:fld id="{27272F97-10B3-3343-AA24-694AEA2EE0DB}" type="datetimeFigureOut">
              <a:rPr lang="en-US" smtClean="0"/>
              <a:t>2/4/2022</a:t>
            </a:fld>
            <a:endParaRPr lang="en-US"/>
          </a:p>
        </p:txBody>
      </p:sp>
      <p:sp>
        <p:nvSpPr>
          <p:cNvPr id="5" name="Footer Placeholder 4">
            <a:extLst>
              <a:ext uri="{FF2B5EF4-FFF2-40B4-BE49-F238E27FC236}">
                <a16:creationId xmlns:a16="http://schemas.microsoft.com/office/drawing/2014/main" id="{BFC0E96B-92A0-8E41-B53A-14E33B01A7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8AB779-C200-3F46-B00F-DE316EABCC29}"/>
              </a:ext>
            </a:extLst>
          </p:cNvPr>
          <p:cNvSpPr>
            <a:spLocks noGrp="1"/>
          </p:cNvSpPr>
          <p:nvPr>
            <p:ph type="sldNum" sz="quarter" idx="12"/>
          </p:nvPr>
        </p:nvSpPr>
        <p:spPr/>
        <p:txBody>
          <a:bodyPr/>
          <a:lstStyle/>
          <a:p>
            <a:fld id="{AAC61258-8B4D-0842-BF12-8CF9D7C4CAE3}" type="slidenum">
              <a:rPr lang="en-US" smtClean="0"/>
              <a:t>‹#›</a:t>
            </a:fld>
            <a:endParaRPr lang="en-US"/>
          </a:p>
        </p:txBody>
      </p:sp>
    </p:spTree>
    <p:extLst>
      <p:ext uri="{BB962C8B-B14F-4D97-AF65-F5344CB8AC3E}">
        <p14:creationId xmlns:p14="http://schemas.microsoft.com/office/powerpoint/2010/main" val="40398504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Header ONLY">
    <p:spTree>
      <p:nvGrpSpPr>
        <p:cNvPr id="1" name=""/>
        <p:cNvGrpSpPr/>
        <p:nvPr/>
      </p:nvGrpSpPr>
      <p:grpSpPr>
        <a:xfrm>
          <a:off x="0" y="0"/>
          <a:ext cx="0" cy="0"/>
          <a:chOff x="0" y="0"/>
          <a:chExt cx="0" cy="0"/>
        </a:xfrm>
      </p:grpSpPr>
      <p:pic>
        <p:nvPicPr>
          <p:cNvPr id="14" name="Picture 13"/>
          <p:cNvPicPr>
            <a:picLocks noChangeAspect="1"/>
          </p:cNvPicPr>
          <p:nvPr userDrawn="1"/>
        </p:nvPicPr>
        <p:blipFill rotWithShape="1">
          <a:blip r:embed="rId2"/>
          <a:srcRect l="13673" r="69614" b="31339"/>
          <a:stretch/>
        </p:blipFill>
        <p:spPr>
          <a:xfrm>
            <a:off x="11416482" y="135998"/>
            <a:ext cx="649621" cy="767926"/>
          </a:xfrm>
          <a:prstGeom prst="rect">
            <a:avLst/>
          </a:prstGeom>
          <a:ln>
            <a:noFill/>
          </a:ln>
          <a:effectLst>
            <a:outerShdw blurRad="292100" dist="139700" dir="2700000" algn="tl" rotWithShape="0">
              <a:srgbClr val="333333">
                <a:alpha val="65000"/>
              </a:srgbClr>
            </a:outerShdw>
          </a:effectLst>
        </p:spPr>
      </p:pic>
      <p:grpSp>
        <p:nvGrpSpPr>
          <p:cNvPr id="23" name="Group"/>
          <p:cNvGrpSpPr/>
          <p:nvPr userDrawn="1"/>
        </p:nvGrpSpPr>
        <p:grpSpPr>
          <a:xfrm>
            <a:off x="794" y="-938"/>
            <a:ext cx="10481385" cy="6860219"/>
            <a:chOff x="0" y="0"/>
            <a:chExt cx="20965498" cy="13720437"/>
          </a:xfrm>
        </p:grpSpPr>
        <p:sp>
          <p:nvSpPr>
            <p:cNvPr id="24" name="Line"/>
            <p:cNvSpPr/>
            <p:nvPr/>
          </p:nvSpPr>
          <p:spPr>
            <a:xfrm flipV="1">
              <a:off x="19877404" y="1875"/>
              <a:ext cx="1088095" cy="1088095"/>
            </a:xfrm>
            <a:prstGeom prst="line">
              <a:avLst/>
            </a:prstGeom>
            <a:noFill/>
            <a:ln w="12700" cap="flat">
              <a:solidFill>
                <a:srgbClr val="FCA700"/>
              </a:solidFill>
              <a:prstDash val="solid"/>
              <a:miter lim="400000"/>
            </a:ln>
            <a:effectLst/>
          </p:spPr>
          <p:txBody>
            <a:bodyPr wrap="square" lIns="25400" tIns="25400" rIns="25400" bIns="25400" numCol="1" anchor="ctr">
              <a:noAutofit/>
            </a:bodyPr>
            <a:lstStyle/>
            <a:p>
              <a:pPr defTabSz="412709">
                <a:defRPr sz="3200">
                  <a:solidFill>
                    <a:srgbClr val="000000"/>
                  </a:solidFill>
                  <a:latin typeface="Helvetica Light"/>
                  <a:ea typeface="Helvetica Light"/>
                  <a:cs typeface="Helvetica Light"/>
                  <a:sym typeface="Helvetica Light"/>
                </a:defRPr>
              </a:pPr>
              <a:endParaRPr sz="1600" dirty="0"/>
            </a:p>
          </p:txBody>
        </p:sp>
        <p:sp>
          <p:nvSpPr>
            <p:cNvPr id="25" name="Line"/>
            <p:cNvSpPr/>
            <p:nvPr/>
          </p:nvSpPr>
          <p:spPr>
            <a:xfrm flipV="1">
              <a:off x="18196948" y="-1"/>
              <a:ext cx="2579713" cy="2579714"/>
            </a:xfrm>
            <a:prstGeom prst="line">
              <a:avLst/>
            </a:prstGeom>
            <a:noFill/>
            <a:ln w="12700" cap="flat">
              <a:solidFill>
                <a:srgbClr val="1D95C9"/>
              </a:solidFill>
              <a:prstDash val="solid"/>
              <a:miter lim="400000"/>
            </a:ln>
            <a:effectLst/>
          </p:spPr>
          <p:txBody>
            <a:bodyPr wrap="square" lIns="25400" tIns="25400" rIns="25400" bIns="25400" numCol="1" anchor="ctr">
              <a:noAutofit/>
            </a:bodyPr>
            <a:lstStyle/>
            <a:p>
              <a:pPr defTabSz="412709">
                <a:defRPr sz="3200">
                  <a:solidFill>
                    <a:srgbClr val="000000"/>
                  </a:solidFill>
                  <a:latin typeface="Helvetica Light"/>
                  <a:ea typeface="Helvetica Light"/>
                  <a:cs typeface="Helvetica Light"/>
                  <a:sym typeface="Helvetica Light"/>
                </a:defRPr>
              </a:pPr>
              <a:endParaRPr sz="1600"/>
            </a:p>
          </p:txBody>
        </p:sp>
        <p:sp>
          <p:nvSpPr>
            <p:cNvPr id="26" name="Line"/>
            <p:cNvSpPr/>
            <p:nvPr/>
          </p:nvSpPr>
          <p:spPr>
            <a:xfrm flipV="1">
              <a:off x="13711551" y="12851345"/>
              <a:ext cx="869092" cy="869092"/>
            </a:xfrm>
            <a:prstGeom prst="line">
              <a:avLst/>
            </a:prstGeom>
            <a:noFill/>
            <a:ln w="12700" cap="flat">
              <a:solidFill>
                <a:srgbClr val="FCA700"/>
              </a:solidFill>
              <a:prstDash val="solid"/>
              <a:miter lim="400000"/>
            </a:ln>
            <a:effectLst/>
          </p:spPr>
          <p:txBody>
            <a:bodyPr wrap="square" lIns="25400" tIns="25400" rIns="25400" bIns="25400" numCol="1" anchor="ctr">
              <a:noAutofit/>
            </a:bodyPr>
            <a:lstStyle/>
            <a:p>
              <a:pPr defTabSz="412709">
                <a:defRPr sz="3200">
                  <a:solidFill>
                    <a:srgbClr val="000000"/>
                  </a:solidFill>
                  <a:latin typeface="Helvetica Light"/>
                  <a:ea typeface="Helvetica Light"/>
                  <a:cs typeface="Helvetica Light"/>
                  <a:sym typeface="Helvetica Light"/>
                </a:defRPr>
              </a:pPr>
              <a:endParaRPr sz="1600"/>
            </a:p>
          </p:txBody>
        </p:sp>
        <p:sp>
          <p:nvSpPr>
            <p:cNvPr id="27" name="Line"/>
            <p:cNvSpPr/>
            <p:nvPr/>
          </p:nvSpPr>
          <p:spPr>
            <a:xfrm flipV="1">
              <a:off x="0" y="7330425"/>
              <a:ext cx="4116090" cy="4116091"/>
            </a:xfrm>
            <a:prstGeom prst="line">
              <a:avLst/>
            </a:prstGeom>
            <a:noFill/>
            <a:ln w="12700" cap="flat">
              <a:solidFill>
                <a:srgbClr val="1D95C9"/>
              </a:solidFill>
              <a:prstDash val="solid"/>
              <a:miter lim="400000"/>
            </a:ln>
            <a:effectLst/>
          </p:spPr>
          <p:txBody>
            <a:bodyPr wrap="square" lIns="25400" tIns="25400" rIns="25400" bIns="25400" numCol="1" anchor="ctr">
              <a:noAutofit/>
            </a:bodyPr>
            <a:lstStyle/>
            <a:p>
              <a:pPr defTabSz="412709">
                <a:defRPr sz="3200">
                  <a:solidFill>
                    <a:srgbClr val="000000"/>
                  </a:solidFill>
                  <a:latin typeface="Helvetica Light"/>
                  <a:ea typeface="Helvetica Light"/>
                  <a:cs typeface="Helvetica Light"/>
                  <a:sym typeface="Helvetica Light"/>
                </a:defRPr>
              </a:pPr>
              <a:endParaRPr sz="1600" dirty="0"/>
            </a:p>
          </p:txBody>
        </p:sp>
        <p:sp>
          <p:nvSpPr>
            <p:cNvPr id="28" name="Line"/>
            <p:cNvSpPr/>
            <p:nvPr/>
          </p:nvSpPr>
          <p:spPr>
            <a:xfrm flipV="1">
              <a:off x="0" y="9074543"/>
              <a:ext cx="1914772" cy="1914773"/>
            </a:xfrm>
            <a:prstGeom prst="line">
              <a:avLst/>
            </a:prstGeom>
            <a:noFill/>
            <a:ln w="12700" cap="flat">
              <a:solidFill>
                <a:srgbClr val="FCA700"/>
              </a:solidFill>
              <a:prstDash val="solid"/>
              <a:miter lim="400000"/>
            </a:ln>
            <a:effectLst/>
          </p:spPr>
          <p:txBody>
            <a:bodyPr wrap="square" lIns="25400" tIns="25400" rIns="25400" bIns="25400" numCol="1" anchor="ctr">
              <a:noAutofit/>
            </a:bodyPr>
            <a:lstStyle/>
            <a:p>
              <a:pPr defTabSz="412709">
                <a:defRPr sz="3200">
                  <a:solidFill>
                    <a:srgbClr val="000000"/>
                  </a:solidFill>
                  <a:latin typeface="Helvetica Light"/>
                  <a:ea typeface="Helvetica Light"/>
                  <a:cs typeface="Helvetica Light"/>
                  <a:sym typeface="Helvetica Light"/>
                </a:defRPr>
              </a:pPr>
              <a:endParaRPr sz="1600" dirty="0"/>
            </a:p>
          </p:txBody>
        </p:sp>
      </p:grpSp>
    </p:spTree>
    <p:extLst>
      <p:ext uri="{BB962C8B-B14F-4D97-AF65-F5344CB8AC3E}">
        <p14:creationId xmlns:p14="http://schemas.microsoft.com/office/powerpoint/2010/main" val="1180285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0957E-A87F-F742-9BCA-B889EB3747D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68F7B779-D6C9-0D4F-B3DD-23CD56D487D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0EE73EB-31E8-D043-A582-643AE93951ED}"/>
              </a:ext>
            </a:extLst>
          </p:cNvPr>
          <p:cNvSpPr>
            <a:spLocks noGrp="1"/>
          </p:cNvSpPr>
          <p:nvPr>
            <p:ph type="dt" sz="half" idx="10"/>
          </p:nvPr>
        </p:nvSpPr>
        <p:spPr/>
        <p:txBody>
          <a:bodyPr/>
          <a:lstStyle/>
          <a:p>
            <a:fld id="{27272F97-10B3-3343-AA24-694AEA2EE0DB}" type="datetimeFigureOut">
              <a:rPr lang="en-US" smtClean="0"/>
              <a:t>2/4/2022</a:t>
            </a:fld>
            <a:endParaRPr lang="en-US"/>
          </a:p>
        </p:txBody>
      </p:sp>
      <p:sp>
        <p:nvSpPr>
          <p:cNvPr id="5" name="Footer Placeholder 4">
            <a:extLst>
              <a:ext uri="{FF2B5EF4-FFF2-40B4-BE49-F238E27FC236}">
                <a16:creationId xmlns:a16="http://schemas.microsoft.com/office/drawing/2014/main" id="{D06D3539-6210-A944-AE8D-C502CFBFBF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BF0877-6292-9344-8E6E-E80974EBC38A}"/>
              </a:ext>
            </a:extLst>
          </p:cNvPr>
          <p:cNvSpPr>
            <a:spLocks noGrp="1"/>
          </p:cNvSpPr>
          <p:nvPr>
            <p:ph type="sldNum" sz="quarter" idx="12"/>
          </p:nvPr>
        </p:nvSpPr>
        <p:spPr/>
        <p:txBody>
          <a:bodyPr/>
          <a:lstStyle/>
          <a:p>
            <a:fld id="{AAC61258-8B4D-0842-BF12-8CF9D7C4CAE3}" type="slidenum">
              <a:rPr lang="en-US" smtClean="0"/>
              <a:t>‹#›</a:t>
            </a:fld>
            <a:endParaRPr lang="en-US"/>
          </a:p>
        </p:txBody>
      </p:sp>
    </p:spTree>
    <p:extLst>
      <p:ext uri="{BB962C8B-B14F-4D97-AF65-F5344CB8AC3E}">
        <p14:creationId xmlns:p14="http://schemas.microsoft.com/office/powerpoint/2010/main" val="3736931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4C1A4-2753-1942-A6D5-2E9C152AAA9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37F297C-BF7A-2D45-BCDF-3F91F020AF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303CE1E-AE67-6E48-8443-5371DB4E8D03}"/>
              </a:ext>
            </a:extLst>
          </p:cNvPr>
          <p:cNvSpPr>
            <a:spLocks noGrp="1"/>
          </p:cNvSpPr>
          <p:nvPr>
            <p:ph type="dt" sz="half" idx="10"/>
          </p:nvPr>
        </p:nvSpPr>
        <p:spPr/>
        <p:txBody>
          <a:bodyPr/>
          <a:lstStyle/>
          <a:p>
            <a:fld id="{27272F97-10B3-3343-AA24-694AEA2EE0DB}" type="datetimeFigureOut">
              <a:rPr lang="en-US" smtClean="0"/>
              <a:t>2/4/2022</a:t>
            </a:fld>
            <a:endParaRPr lang="en-US"/>
          </a:p>
        </p:txBody>
      </p:sp>
      <p:sp>
        <p:nvSpPr>
          <p:cNvPr id="5" name="Footer Placeholder 4">
            <a:extLst>
              <a:ext uri="{FF2B5EF4-FFF2-40B4-BE49-F238E27FC236}">
                <a16:creationId xmlns:a16="http://schemas.microsoft.com/office/drawing/2014/main" id="{3219EF42-F8E5-7D45-A998-6461ADFE51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8F9D2B-27CF-EC49-99C4-A5FAF8518134}"/>
              </a:ext>
            </a:extLst>
          </p:cNvPr>
          <p:cNvSpPr>
            <a:spLocks noGrp="1"/>
          </p:cNvSpPr>
          <p:nvPr>
            <p:ph type="sldNum" sz="quarter" idx="12"/>
          </p:nvPr>
        </p:nvSpPr>
        <p:spPr/>
        <p:txBody>
          <a:bodyPr/>
          <a:lstStyle/>
          <a:p>
            <a:fld id="{AAC61258-8B4D-0842-BF12-8CF9D7C4CAE3}" type="slidenum">
              <a:rPr lang="en-US" smtClean="0"/>
              <a:t>‹#›</a:t>
            </a:fld>
            <a:endParaRPr lang="en-US"/>
          </a:p>
        </p:txBody>
      </p:sp>
    </p:spTree>
    <p:extLst>
      <p:ext uri="{BB962C8B-B14F-4D97-AF65-F5344CB8AC3E}">
        <p14:creationId xmlns:p14="http://schemas.microsoft.com/office/powerpoint/2010/main" val="537069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C88F8-D006-2743-B8E1-5D0CB2EF5B8D}"/>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7630D06-CAA7-364A-ACB6-FC778C404C6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DC9EBE9-B8F8-E24E-9F0E-1176053E8D3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E4979C8-C875-DF47-ADF7-04134CA8DF90}"/>
              </a:ext>
            </a:extLst>
          </p:cNvPr>
          <p:cNvSpPr>
            <a:spLocks noGrp="1"/>
          </p:cNvSpPr>
          <p:nvPr>
            <p:ph type="dt" sz="half" idx="10"/>
          </p:nvPr>
        </p:nvSpPr>
        <p:spPr/>
        <p:txBody>
          <a:bodyPr/>
          <a:lstStyle/>
          <a:p>
            <a:fld id="{27272F97-10B3-3343-AA24-694AEA2EE0DB}" type="datetimeFigureOut">
              <a:rPr lang="en-US" smtClean="0"/>
              <a:t>2/4/2022</a:t>
            </a:fld>
            <a:endParaRPr lang="en-US"/>
          </a:p>
        </p:txBody>
      </p:sp>
      <p:sp>
        <p:nvSpPr>
          <p:cNvPr id="6" name="Footer Placeholder 5">
            <a:extLst>
              <a:ext uri="{FF2B5EF4-FFF2-40B4-BE49-F238E27FC236}">
                <a16:creationId xmlns:a16="http://schemas.microsoft.com/office/drawing/2014/main" id="{2F15F4E7-9476-3F49-8EF5-35B19B0AC9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4CDB1D-6F44-824F-87B2-4D7101DAE17E}"/>
              </a:ext>
            </a:extLst>
          </p:cNvPr>
          <p:cNvSpPr>
            <a:spLocks noGrp="1"/>
          </p:cNvSpPr>
          <p:nvPr>
            <p:ph type="sldNum" sz="quarter" idx="12"/>
          </p:nvPr>
        </p:nvSpPr>
        <p:spPr/>
        <p:txBody>
          <a:bodyPr/>
          <a:lstStyle/>
          <a:p>
            <a:fld id="{AAC61258-8B4D-0842-BF12-8CF9D7C4CAE3}" type="slidenum">
              <a:rPr lang="en-US" smtClean="0"/>
              <a:t>‹#›</a:t>
            </a:fld>
            <a:endParaRPr lang="en-US"/>
          </a:p>
        </p:txBody>
      </p:sp>
    </p:spTree>
    <p:extLst>
      <p:ext uri="{BB962C8B-B14F-4D97-AF65-F5344CB8AC3E}">
        <p14:creationId xmlns:p14="http://schemas.microsoft.com/office/powerpoint/2010/main" val="31241088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63C40-697F-A54C-B188-BE3717DA523A}"/>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FDCA236-4E63-2D4C-90A5-C4B3DE6028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5872E78-E86E-5A4B-A4C5-2026C85D25D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09D134A-99D1-8841-BC0D-57095DF0B6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72F34E9-D48D-0840-BE20-1E83CEA3713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66863BF-3FCC-0648-8480-A3CB66E8F8C1}"/>
              </a:ext>
            </a:extLst>
          </p:cNvPr>
          <p:cNvSpPr>
            <a:spLocks noGrp="1"/>
          </p:cNvSpPr>
          <p:nvPr>
            <p:ph type="dt" sz="half" idx="10"/>
          </p:nvPr>
        </p:nvSpPr>
        <p:spPr/>
        <p:txBody>
          <a:bodyPr/>
          <a:lstStyle/>
          <a:p>
            <a:fld id="{27272F97-10B3-3343-AA24-694AEA2EE0DB}" type="datetimeFigureOut">
              <a:rPr lang="en-US" smtClean="0"/>
              <a:t>2/4/2022</a:t>
            </a:fld>
            <a:endParaRPr lang="en-US"/>
          </a:p>
        </p:txBody>
      </p:sp>
      <p:sp>
        <p:nvSpPr>
          <p:cNvPr id="8" name="Footer Placeholder 7">
            <a:extLst>
              <a:ext uri="{FF2B5EF4-FFF2-40B4-BE49-F238E27FC236}">
                <a16:creationId xmlns:a16="http://schemas.microsoft.com/office/drawing/2014/main" id="{FA39D553-9804-A341-A27B-84AEEC70D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E58C13E-B1CA-6449-B8A6-528DAD612AFF}"/>
              </a:ext>
            </a:extLst>
          </p:cNvPr>
          <p:cNvSpPr>
            <a:spLocks noGrp="1"/>
          </p:cNvSpPr>
          <p:nvPr>
            <p:ph type="sldNum" sz="quarter" idx="12"/>
          </p:nvPr>
        </p:nvSpPr>
        <p:spPr/>
        <p:txBody>
          <a:bodyPr/>
          <a:lstStyle/>
          <a:p>
            <a:fld id="{AAC61258-8B4D-0842-BF12-8CF9D7C4CAE3}" type="slidenum">
              <a:rPr lang="en-US" smtClean="0"/>
              <a:t>‹#›</a:t>
            </a:fld>
            <a:endParaRPr lang="en-US"/>
          </a:p>
        </p:txBody>
      </p:sp>
    </p:spTree>
    <p:extLst>
      <p:ext uri="{BB962C8B-B14F-4D97-AF65-F5344CB8AC3E}">
        <p14:creationId xmlns:p14="http://schemas.microsoft.com/office/powerpoint/2010/main" val="3461430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5F1DF-6675-EE4C-8DDB-9A12516FCF0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F8C71B75-5869-8145-BB82-6102FACC9C17}"/>
              </a:ext>
            </a:extLst>
          </p:cNvPr>
          <p:cNvSpPr>
            <a:spLocks noGrp="1"/>
          </p:cNvSpPr>
          <p:nvPr>
            <p:ph type="dt" sz="half" idx="10"/>
          </p:nvPr>
        </p:nvSpPr>
        <p:spPr/>
        <p:txBody>
          <a:bodyPr/>
          <a:lstStyle/>
          <a:p>
            <a:fld id="{27272F97-10B3-3343-AA24-694AEA2EE0DB}" type="datetimeFigureOut">
              <a:rPr lang="en-US" smtClean="0"/>
              <a:t>2/4/2022</a:t>
            </a:fld>
            <a:endParaRPr lang="en-US"/>
          </a:p>
        </p:txBody>
      </p:sp>
      <p:sp>
        <p:nvSpPr>
          <p:cNvPr id="4" name="Footer Placeholder 3">
            <a:extLst>
              <a:ext uri="{FF2B5EF4-FFF2-40B4-BE49-F238E27FC236}">
                <a16:creationId xmlns:a16="http://schemas.microsoft.com/office/drawing/2014/main" id="{B4FB69FD-3195-124B-AC74-36C63649579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DAD32D-C777-2942-BD52-5C9475F8B432}"/>
              </a:ext>
            </a:extLst>
          </p:cNvPr>
          <p:cNvSpPr>
            <a:spLocks noGrp="1"/>
          </p:cNvSpPr>
          <p:nvPr>
            <p:ph type="sldNum" sz="quarter" idx="12"/>
          </p:nvPr>
        </p:nvSpPr>
        <p:spPr/>
        <p:txBody>
          <a:bodyPr/>
          <a:lstStyle/>
          <a:p>
            <a:fld id="{AAC61258-8B4D-0842-BF12-8CF9D7C4CAE3}" type="slidenum">
              <a:rPr lang="en-US" smtClean="0"/>
              <a:t>‹#›</a:t>
            </a:fld>
            <a:endParaRPr lang="en-US"/>
          </a:p>
        </p:txBody>
      </p:sp>
    </p:spTree>
    <p:extLst>
      <p:ext uri="{BB962C8B-B14F-4D97-AF65-F5344CB8AC3E}">
        <p14:creationId xmlns:p14="http://schemas.microsoft.com/office/powerpoint/2010/main" val="1270471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09BA8C-92B5-E34B-AA8C-7B1043E1E5E1}"/>
              </a:ext>
            </a:extLst>
          </p:cNvPr>
          <p:cNvSpPr>
            <a:spLocks noGrp="1"/>
          </p:cNvSpPr>
          <p:nvPr>
            <p:ph type="dt" sz="half" idx="10"/>
          </p:nvPr>
        </p:nvSpPr>
        <p:spPr/>
        <p:txBody>
          <a:bodyPr/>
          <a:lstStyle/>
          <a:p>
            <a:fld id="{27272F97-10B3-3343-AA24-694AEA2EE0DB}" type="datetimeFigureOut">
              <a:rPr lang="en-US" smtClean="0"/>
              <a:t>2/4/2022</a:t>
            </a:fld>
            <a:endParaRPr lang="en-US"/>
          </a:p>
        </p:txBody>
      </p:sp>
      <p:sp>
        <p:nvSpPr>
          <p:cNvPr id="3" name="Footer Placeholder 2">
            <a:extLst>
              <a:ext uri="{FF2B5EF4-FFF2-40B4-BE49-F238E27FC236}">
                <a16:creationId xmlns:a16="http://schemas.microsoft.com/office/drawing/2014/main" id="{8C54A225-696B-AE43-A60A-2305D18E715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5CFA5FA-C1CC-DE4B-849D-01B53D5A2553}"/>
              </a:ext>
            </a:extLst>
          </p:cNvPr>
          <p:cNvSpPr>
            <a:spLocks noGrp="1"/>
          </p:cNvSpPr>
          <p:nvPr>
            <p:ph type="sldNum" sz="quarter" idx="12"/>
          </p:nvPr>
        </p:nvSpPr>
        <p:spPr/>
        <p:txBody>
          <a:bodyPr/>
          <a:lstStyle/>
          <a:p>
            <a:fld id="{AAC61258-8B4D-0842-BF12-8CF9D7C4CAE3}" type="slidenum">
              <a:rPr lang="en-US" smtClean="0"/>
              <a:t>‹#›</a:t>
            </a:fld>
            <a:endParaRPr lang="en-US"/>
          </a:p>
        </p:txBody>
      </p:sp>
    </p:spTree>
    <p:extLst>
      <p:ext uri="{BB962C8B-B14F-4D97-AF65-F5344CB8AC3E}">
        <p14:creationId xmlns:p14="http://schemas.microsoft.com/office/powerpoint/2010/main" val="1799881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A0AD1-A560-E849-A8C7-1F0D68DEFCA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D70BA5D4-47B7-5549-B3D1-8A796CC717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7F140DF-9BBE-1143-B5A4-86F92EDBF4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A99E73A-015C-1B42-8DDB-C91DE54707BA}"/>
              </a:ext>
            </a:extLst>
          </p:cNvPr>
          <p:cNvSpPr>
            <a:spLocks noGrp="1"/>
          </p:cNvSpPr>
          <p:nvPr>
            <p:ph type="dt" sz="half" idx="10"/>
          </p:nvPr>
        </p:nvSpPr>
        <p:spPr/>
        <p:txBody>
          <a:bodyPr/>
          <a:lstStyle/>
          <a:p>
            <a:fld id="{27272F97-10B3-3343-AA24-694AEA2EE0DB}" type="datetimeFigureOut">
              <a:rPr lang="en-US" smtClean="0"/>
              <a:t>2/4/2022</a:t>
            </a:fld>
            <a:endParaRPr lang="en-US"/>
          </a:p>
        </p:txBody>
      </p:sp>
      <p:sp>
        <p:nvSpPr>
          <p:cNvPr id="6" name="Footer Placeholder 5">
            <a:extLst>
              <a:ext uri="{FF2B5EF4-FFF2-40B4-BE49-F238E27FC236}">
                <a16:creationId xmlns:a16="http://schemas.microsoft.com/office/drawing/2014/main" id="{BB5224B9-F1CA-6E4A-9669-220328B457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E905EA-46DC-E945-BEBE-052927B3ABF1}"/>
              </a:ext>
            </a:extLst>
          </p:cNvPr>
          <p:cNvSpPr>
            <a:spLocks noGrp="1"/>
          </p:cNvSpPr>
          <p:nvPr>
            <p:ph type="sldNum" sz="quarter" idx="12"/>
          </p:nvPr>
        </p:nvSpPr>
        <p:spPr/>
        <p:txBody>
          <a:bodyPr/>
          <a:lstStyle/>
          <a:p>
            <a:fld id="{AAC61258-8B4D-0842-BF12-8CF9D7C4CAE3}" type="slidenum">
              <a:rPr lang="en-US" smtClean="0"/>
              <a:t>‹#›</a:t>
            </a:fld>
            <a:endParaRPr lang="en-US"/>
          </a:p>
        </p:txBody>
      </p:sp>
    </p:spTree>
    <p:extLst>
      <p:ext uri="{BB962C8B-B14F-4D97-AF65-F5344CB8AC3E}">
        <p14:creationId xmlns:p14="http://schemas.microsoft.com/office/powerpoint/2010/main" val="729852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FBCFB-75B9-344B-BF6F-22E822530F4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38FD692-E64F-6847-8211-33BB840FE4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098274-7E0B-9646-AF33-A9941D2099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00BE4D7-A4A4-C547-8AB8-416261291390}"/>
              </a:ext>
            </a:extLst>
          </p:cNvPr>
          <p:cNvSpPr>
            <a:spLocks noGrp="1"/>
          </p:cNvSpPr>
          <p:nvPr>
            <p:ph type="dt" sz="half" idx="10"/>
          </p:nvPr>
        </p:nvSpPr>
        <p:spPr/>
        <p:txBody>
          <a:bodyPr/>
          <a:lstStyle/>
          <a:p>
            <a:fld id="{27272F97-10B3-3343-AA24-694AEA2EE0DB}" type="datetimeFigureOut">
              <a:rPr lang="en-US" smtClean="0"/>
              <a:t>2/4/2022</a:t>
            </a:fld>
            <a:endParaRPr lang="en-US"/>
          </a:p>
        </p:txBody>
      </p:sp>
      <p:sp>
        <p:nvSpPr>
          <p:cNvPr id="6" name="Footer Placeholder 5">
            <a:extLst>
              <a:ext uri="{FF2B5EF4-FFF2-40B4-BE49-F238E27FC236}">
                <a16:creationId xmlns:a16="http://schemas.microsoft.com/office/drawing/2014/main" id="{E866FBCA-4137-534D-9D62-13445D7410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BAD950-7037-D442-AE95-EDB7B2832D55}"/>
              </a:ext>
            </a:extLst>
          </p:cNvPr>
          <p:cNvSpPr>
            <a:spLocks noGrp="1"/>
          </p:cNvSpPr>
          <p:nvPr>
            <p:ph type="sldNum" sz="quarter" idx="12"/>
          </p:nvPr>
        </p:nvSpPr>
        <p:spPr/>
        <p:txBody>
          <a:bodyPr/>
          <a:lstStyle/>
          <a:p>
            <a:fld id="{AAC61258-8B4D-0842-BF12-8CF9D7C4CAE3}" type="slidenum">
              <a:rPr lang="en-US" smtClean="0"/>
              <a:t>‹#›</a:t>
            </a:fld>
            <a:endParaRPr lang="en-US"/>
          </a:p>
        </p:txBody>
      </p:sp>
    </p:spTree>
    <p:extLst>
      <p:ext uri="{BB962C8B-B14F-4D97-AF65-F5344CB8AC3E}">
        <p14:creationId xmlns:p14="http://schemas.microsoft.com/office/powerpoint/2010/main" val="3832608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842E7E-D301-9D47-A6C1-7D654AFACC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D8AD12D-9A9C-A549-B71E-46C6E14970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CB7571D-B22E-2C4F-BA63-67C8C5ECC6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272F97-10B3-3343-AA24-694AEA2EE0DB}" type="datetimeFigureOut">
              <a:rPr lang="en-US" smtClean="0"/>
              <a:t>2/4/2022</a:t>
            </a:fld>
            <a:endParaRPr lang="en-US"/>
          </a:p>
        </p:txBody>
      </p:sp>
      <p:sp>
        <p:nvSpPr>
          <p:cNvPr id="5" name="Footer Placeholder 4">
            <a:extLst>
              <a:ext uri="{FF2B5EF4-FFF2-40B4-BE49-F238E27FC236}">
                <a16:creationId xmlns:a16="http://schemas.microsoft.com/office/drawing/2014/main" id="{532A733F-C83C-714E-9B74-589B48C84B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C369015-417B-D844-907A-F3B705C316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C61258-8B4D-0842-BF12-8CF9D7C4CAE3}" type="slidenum">
              <a:rPr lang="en-US" smtClean="0"/>
              <a:t>‹#›</a:t>
            </a:fld>
            <a:endParaRPr lang="en-US"/>
          </a:p>
        </p:txBody>
      </p:sp>
    </p:spTree>
    <p:extLst>
      <p:ext uri="{BB962C8B-B14F-4D97-AF65-F5344CB8AC3E}">
        <p14:creationId xmlns:p14="http://schemas.microsoft.com/office/powerpoint/2010/main" val="6739763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11" Type="http://schemas.openxmlformats.org/officeDocument/2006/relationships/image" Target="../media/image6.png"/><Relationship Id="rId5" Type="http://schemas.openxmlformats.org/officeDocument/2006/relationships/diagramColors" Target="../diagrams/colors1.xml"/><Relationship Id="rId10" Type="http://schemas.openxmlformats.org/officeDocument/2006/relationships/image" Target="../media/image5.png"/><Relationship Id="rId4" Type="http://schemas.openxmlformats.org/officeDocument/2006/relationships/diagramQuickStyle" Target="../diagrams/quickStyle1.xml"/><Relationship Id="rId9"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4" name="Rectangle 93"/>
          <p:cNvSpPr/>
          <p:nvPr/>
        </p:nvSpPr>
        <p:spPr>
          <a:xfrm>
            <a:off x="611622" y="3997942"/>
            <a:ext cx="10958247" cy="2576610"/>
          </a:xfrm>
          <a:prstGeom prst="rect">
            <a:avLst/>
          </a:prstGeom>
          <a:solidFill>
            <a:schemeClr val="bg1"/>
          </a:solidFill>
          <a:ln w="3175">
            <a:solidFill>
              <a:schemeClr val="bg1">
                <a:lumMod val="95000"/>
              </a:schemeClr>
            </a:solidFill>
          </a:ln>
          <a:effectLst>
            <a:outerShdw blurRad="25400" dist="38100" dir="2700000" algn="tl" rotWithShape="0">
              <a:srgbClr val="FFAA7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Bef>
                <a:spcPts val="600"/>
              </a:spcBef>
            </a:pPr>
            <a:endParaRPr lang="en-US" sz="1000" kern="0" dirty="0">
              <a:solidFill>
                <a:srgbClr val="000000"/>
              </a:solidFill>
            </a:endParaRPr>
          </a:p>
        </p:txBody>
      </p:sp>
      <p:sp>
        <p:nvSpPr>
          <p:cNvPr id="29" name="Rectangle 28">
            <a:extLst>
              <a:ext uri="{FF2B5EF4-FFF2-40B4-BE49-F238E27FC236}">
                <a16:creationId xmlns:a16="http://schemas.microsoft.com/office/drawing/2014/main" id="{9BF16360-C1FD-F74F-AC7D-AF440F6840B9}"/>
              </a:ext>
            </a:extLst>
          </p:cNvPr>
          <p:cNvSpPr/>
          <p:nvPr/>
        </p:nvSpPr>
        <p:spPr>
          <a:xfrm>
            <a:off x="4756088" y="1024263"/>
            <a:ext cx="6786418" cy="2576610"/>
          </a:xfrm>
          <a:prstGeom prst="rect">
            <a:avLst/>
          </a:prstGeom>
          <a:solidFill>
            <a:schemeClr val="bg1"/>
          </a:solidFill>
          <a:ln w="3175">
            <a:solidFill>
              <a:schemeClr val="bg1">
                <a:lumMod val="95000"/>
              </a:schemeClr>
            </a:solidFill>
          </a:ln>
          <a:effectLst>
            <a:outerShdw blurRad="25400" dist="38100" dir="2700000" algn="tl" rotWithShape="0">
              <a:srgbClr val="FFAA7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Bef>
                <a:spcPts val="600"/>
              </a:spcBef>
            </a:pPr>
            <a:endParaRPr lang="en-US" sz="1000" kern="0" dirty="0">
              <a:solidFill>
                <a:srgbClr val="000000"/>
              </a:solidFill>
            </a:endParaRPr>
          </a:p>
        </p:txBody>
      </p:sp>
      <p:sp>
        <p:nvSpPr>
          <p:cNvPr id="7" name="Text Placeholder 6"/>
          <p:cNvSpPr>
            <a:spLocks noGrp="1"/>
          </p:cNvSpPr>
          <p:nvPr>
            <p:ph type="body" sz="quarter" idx="4294967295"/>
          </p:nvPr>
        </p:nvSpPr>
        <p:spPr>
          <a:xfrm>
            <a:off x="610316" y="116664"/>
            <a:ext cx="9622910" cy="585844"/>
          </a:xfrm>
          <a:effectLst>
            <a:outerShdw blurRad="50800" dist="50800" dir="2700000" algn="tl" rotWithShape="0">
              <a:srgbClr val="FF6A00">
                <a:alpha val="40000"/>
              </a:srgbClr>
            </a:outerShdw>
          </a:effectLst>
        </p:spPr>
        <p:txBody>
          <a:bodyPr vert="horz" lIns="0" tIns="0" rIns="0" bIns="0" rtlCol="0" anchor="ctr">
            <a:normAutofit/>
          </a:bodyPr>
          <a:lstStyle/>
          <a:p>
            <a:r>
              <a:rPr lang="en-US" sz="2400" dirty="0" smtClean="0">
                <a:solidFill>
                  <a:schemeClr val="accent6">
                    <a:lumMod val="25000"/>
                  </a:schemeClr>
                </a:solidFill>
                <a:latin typeface="Arial" panose="020B0604020202020204" pitchFamily="34" charset="0"/>
              </a:rPr>
              <a:t>Customer 360 – Marketing Dashboard</a:t>
            </a:r>
            <a:endParaRPr lang="en-US" sz="2400" dirty="0">
              <a:solidFill>
                <a:srgbClr val="FFFFFF"/>
              </a:solidFill>
              <a:latin typeface="Arial" panose="020B0604020202020204" pitchFamily="34" charset="0"/>
            </a:endParaRPr>
          </a:p>
        </p:txBody>
      </p:sp>
      <p:sp>
        <p:nvSpPr>
          <p:cNvPr id="58" name="Rectangle 57"/>
          <p:cNvSpPr/>
          <p:nvPr/>
        </p:nvSpPr>
        <p:spPr>
          <a:xfrm>
            <a:off x="622131" y="3736338"/>
            <a:ext cx="10970064" cy="301713"/>
          </a:xfrm>
          <a:prstGeom prst="rect">
            <a:avLst/>
          </a:prstGeom>
          <a:solidFill>
            <a:schemeClr val="accent4"/>
          </a:solidFill>
          <a:ln w="63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FFFF"/>
                </a:solidFill>
              </a:rPr>
              <a:t>Dashboard Sample and Use Case</a:t>
            </a:r>
          </a:p>
        </p:txBody>
      </p:sp>
      <p:sp>
        <p:nvSpPr>
          <p:cNvPr id="60" name="TextBox 59"/>
          <p:cNvSpPr txBox="1"/>
          <p:nvPr/>
        </p:nvSpPr>
        <p:spPr>
          <a:xfrm>
            <a:off x="443074" y="6594855"/>
            <a:ext cx="3466765" cy="309275"/>
          </a:xfrm>
          <a:prstGeom prst="rect">
            <a:avLst/>
          </a:prstGeom>
          <a:noFill/>
        </p:spPr>
        <p:txBody>
          <a:bodyPr wrap="square" tIns="91428" bIns="91428" rtlCol="0" anchor="ctr" anchorCtr="0">
            <a:spAutoFit/>
          </a:bodyPr>
          <a:lstStyle/>
          <a:p>
            <a:pPr>
              <a:lnSpc>
                <a:spcPct val="90000"/>
              </a:lnSpc>
              <a:spcBef>
                <a:spcPts val="600"/>
              </a:spcBef>
              <a:defRPr/>
            </a:pPr>
            <a:r>
              <a:rPr lang="en-US" sz="900" kern="0" dirty="0">
                <a:solidFill>
                  <a:srgbClr val="FFFFFF"/>
                </a:solidFill>
                <a:latin typeface="Segoe UI"/>
              </a:rPr>
              <a:t>* Estimated</a:t>
            </a:r>
          </a:p>
        </p:txBody>
      </p:sp>
      <p:sp>
        <p:nvSpPr>
          <p:cNvPr id="68" name="Rectangle 67"/>
          <p:cNvSpPr/>
          <p:nvPr/>
        </p:nvSpPr>
        <p:spPr>
          <a:xfrm>
            <a:off x="898259" y="4112980"/>
            <a:ext cx="7736617" cy="233281"/>
          </a:xfrm>
          <a:prstGeom prst="rect">
            <a:avLst/>
          </a:prstGeom>
          <a:solidFill>
            <a:srgbClr val="ED7D32"/>
          </a:solid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340784" tIns="32000" rIns="308784" bIns="32000" numCol="1" spcCol="1270" anchor="ctr" anchorCtr="0">
            <a:noAutofit/>
          </a:bodyPr>
          <a:lstStyle/>
          <a:p>
            <a:pPr algn="ctr" defTabSz="533347">
              <a:lnSpc>
                <a:spcPct val="90000"/>
              </a:lnSpc>
              <a:spcBef>
                <a:spcPct val="0"/>
              </a:spcBef>
              <a:spcAft>
                <a:spcPct val="35000"/>
              </a:spcAft>
            </a:pPr>
            <a:r>
              <a:rPr lang="en-US" sz="1100" dirty="0">
                <a:solidFill>
                  <a:srgbClr val="FFFFFF"/>
                </a:solidFill>
              </a:rPr>
              <a:t>Dashboard</a:t>
            </a:r>
          </a:p>
        </p:txBody>
      </p:sp>
      <p:sp>
        <p:nvSpPr>
          <p:cNvPr id="83" name="Rectangle 82"/>
          <p:cNvSpPr/>
          <p:nvPr/>
        </p:nvSpPr>
        <p:spPr>
          <a:xfrm>
            <a:off x="8904079" y="4112980"/>
            <a:ext cx="2496670" cy="233281"/>
          </a:xfrm>
          <a:prstGeom prst="rect">
            <a:avLst/>
          </a:prstGeom>
          <a:solidFill>
            <a:srgbClr val="ED7D32"/>
          </a:solid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340784" tIns="32000" rIns="308784" bIns="32000" numCol="1" spcCol="1270" anchor="ctr" anchorCtr="0">
            <a:noAutofit/>
          </a:bodyPr>
          <a:lstStyle/>
          <a:p>
            <a:pPr algn="ctr" defTabSz="533347">
              <a:lnSpc>
                <a:spcPct val="90000"/>
              </a:lnSpc>
              <a:spcBef>
                <a:spcPct val="0"/>
              </a:spcBef>
              <a:spcAft>
                <a:spcPct val="35000"/>
              </a:spcAft>
            </a:pPr>
            <a:r>
              <a:rPr lang="en-US" sz="1100" dirty="0">
                <a:solidFill>
                  <a:srgbClr val="FFFFFF"/>
                </a:solidFill>
              </a:rPr>
              <a:t>Benefits</a:t>
            </a:r>
          </a:p>
        </p:txBody>
      </p:sp>
      <p:sp>
        <p:nvSpPr>
          <p:cNvPr id="59" name="Rectangle 58"/>
          <p:cNvSpPr/>
          <p:nvPr/>
        </p:nvSpPr>
        <p:spPr>
          <a:xfrm>
            <a:off x="649494" y="1057208"/>
            <a:ext cx="3803084" cy="2544444"/>
          </a:xfrm>
          <a:prstGeom prst="rect">
            <a:avLst/>
          </a:prstGeom>
          <a:solidFill>
            <a:schemeClr val="bg1"/>
          </a:solidFill>
          <a:ln w="3175">
            <a:solidFill>
              <a:schemeClr val="bg1">
                <a:lumMod val="95000"/>
              </a:schemeClr>
            </a:solidFill>
          </a:ln>
          <a:effectLst>
            <a:outerShdw blurRad="25400" dist="38100" dir="2700000" algn="tl" rotWithShape="0">
              <a:srgbClr val="FFAA71">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Bef>
                <a:spcPts val="600"/>
              </a:spcBef>
            </a:pPr>
            <a:r>
              <a:rPr lang="en-US" sz="1000" b="1" dirty="0">
                <a:solidFill>
                  <a:srgbClr val="3F3F3F"/>
                </a:solidFill>
              </a:rPr>
              <a:t>Major Challenges</a:t>
            </a:r>
          </a:p>
          <a:p>
            <a:pPr marL="171433" indent="-171433">
              <a:spcBef>
                <a:spcPts val="600"/>
              </a:spcBef>
              <a:buFont typeface="Arial" panose="020B0604020202020204" pitchFamily="34" charset="0"/>
              <a:buChar char="•"/>
            </a:pPr>
            <a:r>
              <a:rPr lang="en-US" sz="1000" dirty="0" smtClean="0">
                <a:solidFill>
                  <a:srgbClr val="3F3F3F"/>
                </a:solidFill>
              </a:rPr>
              <a:t>Since the company is launching a new product and Start promotion using different campaigns and website where data collecting from different resources and gather them together and use to compare and segregate on single platform for View and make business strategy and further promotional plans.</a:t>
            </a:r>
            <a:endParaRPr lang="en-US" sz="1000" dirty="0">
              <a:solidFill>
                <a:srgbClr val="3F3F3F"/>
              </a:solidFill>
            </a:endParaRPr>
          </a:p>
          <a:p>
            <a:pPr>
              <a:spcBef>
                <a:spcPts val="600"/>
              </a:spcBef>
            </a:pPr>
            <a:r>
              <a:rPr lang="en-US" sz="1000" b="1" dirty="0">
                <a:solidFill>
                  <a:srgbClr val="3F3F3F"/>
                </a:solidFill>
              </a:rPr>
              <a:t>Our Solution</a:t>
            </a:r>
          </a:p>
          <a:p>
            <a:pPr marL="171433" indent="-171433">
              <a:spcBef>
                <a:spcPts val="600"/>
              </a:spcBef>
              <a:buFont typeface="Arial" panose="020B0604020202020204" pitchFamily="34" charset="0"/>
              <a:buChar char="•"/>
            </a:pPr>
            <a:r>
              <a:rPr lang="en-US" sz="1000" dirty="0">
                <a:solidFill>
                  <a:srgbClr val="3F3F3F"/>
                </a:solidFill>
              </a:rPr>
              <a:t>This performance tracking solution </a:t>
            </a:r>
            <a:r>
              <a:rPr lang="en-US" sz="1000" dirty="0" smtClean="0">
                <a:solidFill>
                  <a:srgbClr val="3F3F3F"/>
                </a:solidFill>
              </a:rPr>
              <a:t>for each campaign Dashboard which </a:t>
            </a:r>
            <a:r>
              <a:rPr lang="en-US" sz="1000" dirty="0">
                <a:solidFill>
                  <a:srgbClr val="3F3F3F"/>
                </a:solidFill>
              </a:rPr>
              <a:t>will help track product performance on multiple hierarchical </a:t>
            </a:r>
            <a:r>
              <a:rPr lang="en-US" sz="1000" dirty="0" smtClean="0">
                <a:solidFill>
                  <a:srgbClr val="3F3F3F"/>
                </a:solidFill>
              </a:rPr>
              <a:t>levels and different campaign on same level.</a:t>
            </a:r>
            <a:endParaRPr lang="en-US" sz="1000" dirty="0">
              <a:solidFill>
                <a:srgbClr val="3F3F3F"/>
              </a:solidFill>
            </a:endParaRPr>
          </a:p>
          <a:p>
            <a:pPr marL="171433" indent="-171433">
              <a:spcBef>
                <a:spcPts val="600"/>
              </a:spcBef>
              <a:buFont typeface="Arial" panose="020B0604020202020204" pitchFamily="34" charset="0"/>
              <a:buChar char="•"/>
            </a:pPr>
            <a:r>
              <a:rPr lang="en-US" sz="1000" dirty="0">
                <a:solidFill>
                  <a:srgbClr val="3F3F3F"/>
                </a:solidFill>
              </a:rPr>
              <a:t>Gives the user a relatable information </a:t>
            </a:r>
            <a:r>
              <a:rPr lang="en-US" sz="1000" dirty="0" smtClean="0">
                <a:solidFill>
                  <a:srgbClr val="3F3F3F"/>
                </a:solidFill>
              </a:rPr>
              <a:t>which campaign more effective and which need to carry-forward or need to change strategy.</a:t>
            </a:r>
            <a:endParaRPr lang="en-US" sz="1000" dirty="0">
              <a:solidFill>
                <a:srgbClr val="3F3F3F"/>
              </a:solidFill>
            </a:endParaRPr>
          </a:p>
          <a:p>
            <a:pPr marL="171433" indent="-171433">
              <a:spcBef>
                <a:spcPts val="600"/>
              </a:spcBef>
              <a:buFont typeface="Arial" panose="020B0604020202020204" pitchFamily="34" charset="0"/>
              <a:buChar char="•"/>
            </a:pPr>
            <a:endParaRPr lang="en-US" sz="1000" dirty="0">
              <a:solidFill>
                <a:srgbClr val="3F3F3F"/>
              </a:solidFill>
            </a:endParaRPr>
          </a:p>
          <a:p>
            <a:pPr marL="171433" indent="-171433">
              <a:spcBef>
                <a:spcPts val="600"/>
              </a:spcBef>
              <a:buFont typeface="Arial" panose="020B0604020202020204" pitchFamily="34" charset="0"/>
              <a:buChar char="•"/>
            </a:pPr>
            <a:endParaRPr lang="en-US" sz="1000" dirty="0">
              <a:solidFill>
                <a:srgbClr val="3F3F3F"/>
              </a:solidFill>
            </a:endParaRPr>
          </a:p>
        </p:txBody>
      </p:sp>
      <p:graphicFrame>
        <p:nvGraphicFramePr>
          <p:cNvPr id="5" name="Diagram 4">
            <a:extLst>
              <a:ext uri="{FF2B5EF4-FFF2-40B4-BE49-F238E27FC236}">
                <a16:creationId xmlns:a16="http://schemas.microsoft.com/office/drawing/2014/main" id="{F55473C4-3697-C542-821C-50F7B0682792}"/>
              </a:ext>
            </a:extLst>
          </p:cNvPr>
          <p:cNvGraphicFramePr/>
          <p:nvPr>
            <p:extLst>
              <p:ext uri="{D42A27DB-BD31-4B8C-83A1-F6EECF244321}">
                <p14:modId xmlns:p14="http://schemas.microsoft.com/office/powerpoint/2010/main" val="1369648420"/>
              </p:ext>
            </p:extLst>
          </p:nvPr>
        </p:nvGraphicFramePr>
        <p:xfrm>
          <a:off x="4802359" y="1061070"/>
          <a:ext cx="6733782" cy="8918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4" name="Rectangle 73"/>
          <p:cNvSpPr/>
          <p:nvPr/>
        </p:nvSpPr>
        <p:spPr>
          <a:xfrm>
            <a:off x="655858" y="784430"/>
            <a:ext cx="3824164" cy="304760"/>
          </a:xfrm>
          <a:prstGeom prst="rect">
            <a:avLst/>
          </a:prstGeom>
          <a:solidFill>
            <a:schemeClr val="accent4"/>
          </a:solidFill>
          <a:ln w="63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FFFF"/>
                </a:solidFill>
              </a:rPr>
              <a:t>Motive</a:t>
            </a:r>
          </a:p>
        </p:txBody>
      </p:sp>
      <p:sp>
        <p:nvSpPr>
          <p:cNvPr id="75" name="Rectangle 74"/>
          <p:cNvSpPr/>
          <p:nvPr/>
        </p:nvSpPr>
        <p:spPr>
          <a:xfrm>
            <a:off x="4764760" y="784430"/>
            <a:ext cx="6811547" cy="304760"/>
          </a:xfrm>
          <a:prstGeom prst="rect">
            <a:avLst/>
          </a:prstGeom>
          <a:solidFill>
            <a:schemeClr val="accent4"/>
          </a:solidFill>
          <a:ln w="1270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FFFFFF"/>
                </a:solidFill>
              </a:rPr>
              <a:t>Analytics Pipeline</a:t>
            </a:r>
          </a:p>
        </p:txBody>
      </p:sp>
      <p:sp>
        <p:nvSpPr>
          <p:cNvPr id="93" name="TextBox 92">
            <a:extLst>
              <a:ext uri="{FF2B5EF4-FFF2-40B4-BE49-F238E27FC236}">
                <a16:creationId xmlns:a16="http://schemas.microsoft.com/office/drawing/2014/main" id="{44B395EE-19E2-4B39-9D4B-856B3B1CF147}"/>
              </a:ext>
            </a:extLst>
          </p:cNvPr>
          <p:cNvSpPr txBox="1"/>
          <p:nvPr/>
        </p:nvSpPr>
        <p:spPr>
          <a:xfrm>
            <a:off x="8895689" y="4346262"/>
            <a:ext cx="2505060" cy="2011580"/>
          </a:xfrm>
          <a:prstGeom prst="rect">
            <a:avLst/>
          </a:prstGeom>
          <a:ln>
            <a:solidFill>
              <a:srgbClr val="ED7D32"/>
            </a:solidFill>
          </a:ln>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28" tIns="45714" rIns="91428" bIns="45714" numCol="1" spcCol="0" rtlCol="0" fromWordArt="0" anchor="ctr" anchorCtr="0" forceAA="0" compatLnSpc="1">
            <a:prstTxWarp prst="textNoShape">
              <a:avLst/>
            </a:prstTxWarp>
            <a:noAutofit/>
          </a:bodyPr>
          <a:lstStyle/>
          <a:p>
            <a:pPr marL="171433" indent="-171433">
              <a:buClr>
                <a:schemeClr val="accent3"/>
              </a:buClr>
              <a:buFont typeface="Arial" panose="020B0604020202020204" pitchFamily="34" charset="0"/>
              <a:buChar char="•"/>
            </a:pPr>
            <a:r>
              <a:rPr lang="en-US" sz="1000" kern="0" dirty="0" smtClean="0">
                <a:solidFill>
                  <a:srgbClr val="000000"/>
                </a:solidFill>
              </a:rPr>
              <a:t>Different Campaign </a:t>
            </a:r>
            <a:r>
              <a:rPr lang="en-US" sz="1000" kern="0" dirty="0">
                <a:solidFill>
                  <a:srgbClr val="000000"/>
                </a:solidFill>
              </a:rPr>
              <a:t>Performance Tracking </a:t>
            </a:r>
            <a:r>
              <a:rPr lang="en-US" sz="1000" kern="0" dirty="0" smtClean="0">
                <a:solidFill>
                  <a:srgbClr val="000000"/>
                </a:solidFill>
              </a:rPr>
              <a:t>and </a:t>
            </a:r>
            <a:r>
              <a:rPr lang="en-US" sz="1000" kern="0" dirty="0">
                <a:solidFill>
                  <a:srgbClr val="000000"/>
                </a:solidFill>
              </a:rPr>
              <a:t>compare </a:t>
            </a:r>
            <a:r>
              <a:rPr lang="en-US" sz="1000" kern="0" dirty="0" smtClean="0">
                <a:solidFill>
                  <a:srgbClr val="000000"/>
                </a:solidFill>
              </a:rPr>
              <a:t>each campaign performance parallel.</a:t>
            </a:r>
            <a:endParaRPr lang="en-US" sz="1000" kern="0" dirty="0">
              <a:solidFill>
                <a:srgbClr val="000000"/>
              </a:solidFill>
            </a:endParaRPr>
          </a:p>
          <a:p>
            <a:pPr marL="171433" indent="-171433">
              <a:buClr>
                <a:schemeClr val="accent3"/>
              </a:buClr>
              <a:buFont typeface="Arial" panose="020B0604020202020204" pitchFamily="34" charset="0"/>
              <a:buChar char="•"/>
            </a:pPr>
            <a:endParaRPr lang="en-US" sz="1000" kern="0" dirty="0">
              <a:solidFill>
                <a:srgbClr val="000000"/>
              </a:solidFill>
            </a:endParaRPr>
          </a:p>
          <a:p>
            <a:pPr marL="171433" indent="-171433">
              <a:buClr>
                <a:schemeClr val="accent3"/>
              </a:buClr>
              <a:buFont typeface="Arial" panose="020B0604020202020204" pitchFamily="34" charset="0"/>
              <a:buChar char="•"/>
            </a:pPr>
            <a:r>
              <a:rPr lang="en-US" sz="1000" kern="0" dirty="0">
                <a:solidFill>
                  <a:srgbClr val="000000"/>
                </a:solidFill>
              </a:rPr>
              <a:t>Analysis at multiple granularities: </a:t>
            </a:r>
            <a:r>
              <a:rPr lang="en-US" sz="1000" kern="0" dirty="0" smtClean="0">
                <a:solidFill>
                  <a:srgbClr val="000000"/>
                </a:solidFill>
              </a:rPr>
              <a:t>Accounts, Segments, </a:t>
            </a:r>
            <a:r>
              <a:rPr lang="en-US" sz="1000" kern="0" dirty="0">
                <a:solidFill>
                  <a:srgbClr val="000000"/>
                </a:solidFill>
              </a:rPr>
              <a:t>Geography.</a:t>
            </a:r>
          </a:p>
          <a:p>
            <a:pPr marL="171433" indent="-171433">
              <a:buClr>
                <a:schemeClr val="accent3"/>
              </a:buClr>
              <a:buFont typeface="Arial" panose="020B0604020202020204" pitchFamily="34" charset="0"/>
              <a:buChar char="•"/>
            </a:pPr>
            <a:endParaRPr lang="en-US" sz="1000" kern="0" dirty="0">
              <a:solidFill>
                <a:srgbClr val="000000"/>
              </a:solidFill>
            </a:endParaRPr>
          </a:p>
          <a:p>
            <a:pPr marL="171433" indent="-171433">
              <a:buClr>
                <a:schemeClr val="accent3"/>
              </a:buClr>
              <a:buFont typeface="Arial" panose="020B0604020202020204" pitchFamily="34" charset="0"/>
              <a:buChar char="•"/>
            </a:pPr>
            <a:r>
              <a:rPr lang="en-US" sz="1000" kern="0" dirty="0">
                <a:solidFill>
                  <a:srgbClr val="000000"/>
                </a:solidFill>
              </a:rPr>
              <a:t>Management </a:t>
            </a:r>
            <a:r>
              <a:rPr lang="en-US" sz="1000" kern="0" dirty="0" smtClean="0">
                <a:solidFill>
                  <a:srgbClr val="000000"/>
                </a:solidFill>
              </a:rPr>
              <a:t>can check </a:t>
            </a:r>
            <a:r>
              <a:rPr lang="en-US" sz="1000" kern="0" dirty="0">
                <a:solidFill>
                  <a:srgbClr val="000000"/>
                </a:solidFill>
              </a:rPr>
              <a:t>Geography wise Budget Allocation.</a:t>
            </a:r>
          </a:p>
          <a:p>
            <a:pPr marL="171433" indent="-171433">
              <a:buClr>
                <a:schemeClr val="accent3"/>
              </a:buClr>
              <a:buFont typeface="Arial" panose="020B0604020202020204" pitchFamily="34" charset="0"/>
              <a:buChar char="•"/>
            </a:pPr>
            <a:endParaRPr lang="en-US" sz="1000" kern="0" dirty="0">
              <a:solidFill>
                <a:srgbClr val="000000"/>
              </a:solidFill>
            </a:endParaRPr>
          </a:p>
          <a:p>
            <a:pPr marL="171433" indent="-171433">
              <a:buClr>
                <a:schemeClr val="accent3"/>
              </a:buClr>
              <a:buFont typeface="Arial" panose="020B0604020202020204" pitchFamily="34" charset="0"/>
              <a:buChar char="•"/>
            </a:pPr>
            <a:r>
              <a:rPr lang="en-US" sz="1000" kern="0" dirty="0">
                <a:solidFill>
                  <a:srgbClr val="000000"/>
                </a:solidFill>
              </a:rPr>
              <a:t>Ad-Hoc Reports for daily tracking and actions.</a:t>
            </a:r>
          </a:p>
        </p:txBody>
      </p:sp>
      <p:grpSp>
        <p:nvGrpSpPr>
          <p:cNvPr id="30" name="Group"/>
          <p:cNvGrpSpPr/>
          <p:nvPr/>
        </p:nvGrpSpPr>
        <p:grpSpPr>
          <a:xfrm>
            <a:off x="794" y="-491"/>
            <a:ext cx="10481385" cy="6859326"/>
            <a:chOff x="0" y="0"/>
            <a:chExt cx="20965498" cy="13720437"/>
          </a:xfrm>
        </p:grpSpPr>
        <p:sp>
          <p:nvSpPr>
            <p:cNvPr id="31" name="Line"/>
            <p:cNvSpPr/>
            <p:nvPr/>
          </p:nvSpPr>
          <p:spPr>
            <a:xfrm flipV="1">
              <a:off x="19877404" y="1875"/>
              <a:ext cx="1088095" cy="1088095"/>
            </a:xfrm>
            <a:prstGeom prst="line">
              <a:avLst/>
            </a:prstGeom>
            <a:noFill/>
            <a:ln w="12700" cap="flat">
              <a:solidFill>
                <a:srgbClr val="FCA700"/>
              </a:solidFill>
              <a:prstDash val="solid"/>
              <a:miter lim="400000"/>
            </a:ln>
            <a:effectLst/>
          </p:spPr>
          <p:txBody>
            <a:bodyPr wrap="square" lIns="25397" tIns="25397" rIns="25397" bIns="25397" numCol="1" anchor="ctr">
              <a:noAutofit/>
            </a:bodyPr>
            <a:lstStyle/>
            <a:p>
              <a:pPr defTabSz="412709">
                <a:defRPr sz="3200">
                  <a:solidFill>
                    <a:srgbClr val="000000"/>
                  </a:solidFill>
                  <a:latin typeface="Helvetica Light"/>
                  <a:ea typeface="Helvetica Light"/>
                  <a:cs typeface="Helvetica Light"/>
                  <a:sym typeface="Helvetica Light"/>
                </a:defRPr>
              </a:pPr>
              <a:endParaRPr sz="1600" dirty="0"/>
            </a:p>
          </p:txBody>
        </p:sp>
        <p:sp>
          <p:nvSpPr>
            <p:cNvPr id="32" name="Line"/>
            <p:cNvSpPr/>
            <p:nvPr/>
          </p:nvSpPr>
          <p:spPr>
            <a:xfrm flipV="1">
              <a:off x="18196948" y="-1"/>
              <a:ext cx="2579713" cy="2579714"/>
            </a:xfrm>
            <a:prstGeom prst="line">
              <a:avLst/>
            </a:prstGeom>
            <a:noFill/>
            <a:ln w="12700" cap="flat">
              <a:solidFill>
                <a:srgbClr val="1D95C9"/>
              </a:solidFill>
              <a:prstDash val="solid"/>
              <a:miter lim="400000"/>
            </a:ln>
            <a:effectLst/>
          </p:spPr>
          <p:txBody>
            <a:bodyPr wrap="square" lIns="25397" tIns="25397" rIns="25397" bIns="25397" numCol="1" anchor="ctr">
              <a:noAutofit/>
            </a:bodyPr>
            <a:lstStyle/>
            <a:p>
              <a:pPr defTabSz="412709">
                <a:defRPr sz="3200">
                  <a:solidFill>
                    <a:srgbClr val="000000"/>
                  </a:solidFill>
                  <a:latin typeface="Helvetica Light"/>
                  <a:ea typeface="Helvetica Light"/>
                  <a:cs typeface="Helvetica Light"/>
                  <a:sym typeface="Helvetica Light"/>
                </a:defRPr>
              </a:pPr>
              <a:endParaRPr sz="1600"/>
            </a:p>
          </p:txBody>
        </p:sp>
        <p:sp>
          <p:nvSpPr>
            <p:cNvPr id="33" name="Line"/>
            <p:cNvSpPr/>
            <p:nvPr/>
          </p:nvSpPr>
          <p:spPr>
            <a:xfrm flipV="1">
              <a:off x="13711551" y="12851345"/>
              <a:ext cx="869092" cy="869092"/>
            </a:xfrm>
            <a:prstGeom prst="line">
              <a:avLst/>
            </a:prstGeom>
            <a:noFill/>
            <a:ln w="12700" cap="flat">
              <a:solidFill>
                <a:srgbClr val="FCA700"/>
              </a:solidFill>
              <a:prstDash val="solid"/>
              <a:miter lim="400000"/>
            </a:ln>
            <a:effectLst/>
          </p:spPr>
          <p:txBody>
            <a:bodyPr wrap="square" lIns="25397" tIns="25397" rIns="25397" bIns="25397" numCol="1" anchor="ctr">
              <a:noAutofit/>
            </a:bodyPr>
            <a:lstStyle/>
            <a:p>
              <a:pPr defTabSz="412709">
                <a:defRPr sz="3200">
                  <a:solidFill>
                    <a:srgbClr val="000000"/>
                  </a:solidFill>
                  <a:latin typeface="Helvetica Light"/>
                  <a:ea typeface="Helvetica Light"/>
                  <a:cs typeface="Helvetica Light"/>
                  <a:sym typeface="Helvetica Light"/>
                </a:defRPr>
              </a:pPr>
              <a:endParaRPr sz="1600"/>
            </a:p>
          </p:txBody>
        </p:sp>
        <p:sp>
          <p:nvSpPr>
            <p:cNvPr id="35" name="Line"/>
            <p:cNvSpPr/>
            <p:nvPr/>
          </p:nvSpPr>
          <p:spPr>
            <a:xfrm flipV="1">
              <a:off x="0" y="9074543"/>
              <a:ext cx="1914772" cy="1914773"/>
            </a:xfrm>
            <a:prstGeom prst="line">
              <a:avLst/>
            </a:prstGeom>
            <a:noFill/>
            <a:ln w="12700" cap="flat">
              <a:solidFill>
                <a:srgbClr val="FCA700"/>
              </a:solidFill>
              <a:prstDash val="solid"/>
              <a:miter lim="400000"/>
            </a:ln>
            <a:effectLst/>
          </p:spPr>
          <p:txBody>
            <a:bodyPr wrap="square" lIns="25397" tIns="25397" rIns="25397" bIns="25397" numCol="1" anchor="ctr">
              <a:noAutofit/>
            </a:bodyPr>
            <a:lstStyle/>
            <a:p>
              <a:pPr defTabSz="412709">
                <a:defRPr sz="3200">
                  <a:solidFill>
                    <a:srgbClr val="000000"/>
                  </a:solidFill>
                  <a:latin typeface="Helvetica Light"/>
                  <a:ea typeface="Helvetica Light"/>
                  <a:cs typeface="Helvetica Light"/>
                  <a:sym typeface="Helvetica Light"/>
                </a:defRPr>
              </a:pPr>
              <a:endParaRPr sz="1600" dirty="0"/>
            </a:p>
          </p:txBody>
        </p:sp>
        <p:sp>
          <p:nvSpPr>
            <p:cNvPr id="34" name="Line"/>
            <p:cNvSpPr/>
            <p:nvPr/>
          </p:nvSpPr>
          <p:spPr>
            <a:xfrm flipV="1">
              <a:off x="0" y="7330425"/>
              <a:ext cx="4116090" cy="4116091"/>
            </a:xfrm>
            <a:prstGeom prst="line">
              <a:avLst/>
            </a:prstGeom>
            <a:noFill/>
            <a:ln w="12700" cap="flat">
              <a:solidFill>
                <a:srgbClr val="1D95C9"/>
              </a:solidFill>
              <a:prstDash val="solid"/>
              <a:miter lim="400000"/>
            </a:ln>
            <a:effectLst/>
          </p:spPr>
          <p:txBody>
            <a:bodyPr wrap="square" lIns="25397" tIns="25397" rIns="25397" bIns="25397" numCol="1" anchor="ctr">
              <a:noAutofit/>
            </a:bodyPr>
            <a:lstStyle/>
            <a:p>
              <a:pPr defTabSz="412709">
                <a:defRPr sz="3200">
                  <a:solidFill>
                    <a:srgbClr val="000000"/>
                  </a:solidFill>
                  <a:latin typeface="Helvetica Light"/>
                  <a:ea typeface="Helvetica Light"/>
                  <a:cs typeface="Helvetica Light"/>
                  <a:sym typeface="Helvetica Light"/>
                </a:defRPr>
              </a:pPr>
              <a:endParaRPr sz="1600" dirty="0"/>
            </a:p>
          </p:txBody>
        </p:sp>
      </p:grpSp>
      <p:pic>
        <p:nvPicPr>
          <p:cNvPr id="24" name="Picture 23">
            <a:extLst>
              <a:ext uri="{FF2B5EF4-FFF2-40B4-BE49-F238E27FC236}">
                <a16:creationId xmlns:a16="http://schemas.microsoft.com/office/drawing/2014/main" id="{B2269885-D233-4246-A73D-79FFE225836D}"/>
              </a:ext>
            </a:extLst>
          </p:cNvPr>
          <p:cNvPicPr>
            <a:picLocks/>
          </p:cNvPicPr>
          <p:nvPr/>
        </p:nvPicPr>
        <p:blipFill>
          <a:blip r:embed="rId7"/>
          <a:stretch>
            <a:fillRect/>
          </a:stretch>
        </p:blipFill>
        <p:spPr>
          <a:xfrm>
            <a:off x="7152709" y="1984968"/>
            <a:ext cx="601403" cy="552484"/>
          </a:xfrm>
          <a:prstGeom prst="rect">
            <a:avLst/>
          </a:prstGeom>
        </p:spPr>
      </p:pic>
      <p:pic>
        <p:nvPicPr>
          <p:cNvPr id="36" name="Picture 35">
            <a:extLst>
              <a:ext uri="{FF2B5EF4-FFF2-40B4-BE49-F238E27FC236}">
                <a16:creationId xmlns:a16="http://schemas.microsoft.com/office/drawing/2014/main" id="{0C6B1B2D-1F7C-0345-9505-2990F205AD2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307370" y="2192715"/>
            <a:ext cx="612155" cy="624031"/>
          </a:xfrm>
          <a:prstGeom prst="rect">
            <a:avLst/>
          </a:prstGeom>
        </p:spPr>
      </p:pic>
      <p:sp>
        <p:nvSpPr>
          <p:cNvPr id="37" name="Rounded Rectangle 6">
            <a:extLst>
              <a:ext uri="{FF2B5EF4-FFF2-40B4-BE49-F238E27FC236}">
                <a16:creationId xmlns:a16="http://schemas.microsoft.com/office/drawing/2014/main" id="{C1ADF5ED-B7A8-674D-8754-9F8FC6A20D03}"/>
              </a:ext>
            </a:extLst>
          </p:cNvPr>
          <p:cNvSpPr/>
          <p:nvPr/>
        </p:nvSpPr>
        <p:spPr>
          <a:xfrm>
            <a:off x="5670582" y="1679822"/>
            <a:ext cx="1360088" cy="1857917"/>
          </a:xfrm>
          <a:prstGeom prst="roundRect">
            <a:avLst>
              <a:gd name="adj" fmla="val 16667"/>
            </a:avLst>
          </a:prstGeom>
          <a:noFill/>
          <a:ln/>
        </p:spPr>
        <p:style>
          <a:lnRef idx="2">
            <a:schemeClr val="accent2"/>
          </a:lnRef>
          <a:fillRef idx="1">
            <a:schemeClr val="lt1"/>
          </a:fillRef>
          <a:effectRef idx="0">
            <a:schemeClr val="accent2"/>
          </a:effectRef>
          <a:fontRef idx="minor">
            <a:schemeClr val="dk1"/>
          </a:fontRef>
        </p:style>
        <p:txBody>
          <a:bodyPr rIns="91428" rtlCol="0" anchor="ctr"/>
          <a:lstStyle/>
          <a:p>
            <a:pPr marL="109527" indent="-109527" algn="just">
              <a:buClr>
                <a:srgbClr val="FF6A00"/>
              </a:buClr>
              <a:buFont typeface="Arial" panose="020B0604020202020204" pitchFamily="34" charset="0"/>
              <a:buChar char="•"/>
            </a:pPr>
            <a:r>
              <a:rPr lang="en-US" sz="1000" dirty="0" smtClean="0">
                <a:solidFill>
                  <a:schemeClr val="tx1"/>
                </a:solidFill>
                <a:cs typeface="Calibri" panose="020F0502020204030204" pitchFamily="34" charset="0"/>
              </a:rPr>
              <a:t>CRM </a:t>
            </a:r>
            <a:r>
              <a:rPr lang="en-US" sz="1000" dirty="0">
                <a:solidFill>
                  <a:schemeClr val="tx1"/>
                </a:solidFill>
                <a:cs typeface="Calibri" panose="020F0502020204030204" pitchFamily="34" charset="0"/>
              </a:rPr>
              <a:t>platform is used to track visits completed </a:t>
            </a:r>
            <a:r>
              <a:rPr lang="en-US" sz="1000" dirty="0" smtClean="0">
                <a:solidFill>
                  <a:schemeClr val="tx1"/>
                </a:solidFill>
                <a:cs typeface="Calibri" panose="020F0502020204030204" pitchFamily="34" charset="0"/>
              </a:rPr>
              <a:t>by field </a:t>
            </a:r>
            <a:r>
              <a:rPr lang="en-US" sz="1000" dirty="0">
                <a:solidFill>
                  <a:schemeClr val="tx1"/>
                </a:solidFill>
                <a:cs typeface="Calibri" panose="020F0502020204030204" pitchFamily="34" charset="0"/>
              </a:rPr>
              <a:t>employees.</a:t>
            </a:r>
          </a:p>
          <a:p>
            <a:pPr marL="109527" indent="-109527" algn="just">
              <a:buClr>
                <a:srgbClr val="FF6A00"/>
              </a:buClr>
              <a:buFont typeface="Arial" panose="020B0604020202020204" pitchFamily="34" charset="0"/>
              <a:buChar char="•"/>
            </a:pPr>
            <a:r>
              <a:rPr lang="en-US" sz="1000" dirty="0">
                <a:solidFill>
                  <a:schemeClr val="tx1"/>
                </a:solidFill>
                <a:cs typeface="Calibri" panose="020F0502020204030204" pitchFamily="34" charset="0"/>
              </a:rPr>
              <a:t>Google Analytics is used to </a:t>
            </a:r>
            <a:r>
              <a:rPr lang="en-US" sz="1000" dirty="0" smtClean="0">
                <a:solidFill>
                  <a:schemeClr val="tx1"/>
                </a:solidFill>
                <a:cs typeface="Calibri" panose="020F0502020204030204" pitchFamily="34" charset="0"/>
              </a:rPr>
              <a:t>track Web marketing performance</a:t>
            </a:r>
            <a:r>
              <a:rPr lang="en-US" sz="1000" dirty="0">
                <a:solidFill>
                  <a:schemeClr val="tx1"/>
                </a:solidFill>
                <a:cs typeface="Calibri" panose="020F0502020204030204" pitchFamily="34" charset="0"/>
              </a:rPr>
              <a:t>.</a:t>
            </a:r>
          </a:p>
        </p:txBody>
      </p:sp>
      <p:pic>
        <p:nvPicPr>
          <p:cNvPr id="10" name="Picture 9">
            <a:extLst>
              <a:ext uri="{FF2B5EF4-FFF2-40B4-BE49-F238E27FC236}">
                <a16:creationId xmlns:a16="http://schemas.microsoft.com/office/drawing/2014/main" id="{0F326961-5771-8E49-9CBE-7DAE87A4A330}"/>
              </a:ext>
            </a:extLst>
          </p:cNvPr>
          <p:cNvPicPr>
            <a:picLocks noChangeAspect="1"/>
          </p:cNvPicPr>
          <p:nvPr/>
        </p:nvPicPr>
        <p:blipFill>
          <a:blip r:embed="rId9"/>
          <a:stretch>
            <a:fillRect/>
          </a:stretch>
        </p:blipFill>
        <p:spPr>
          <a:xfrm>
            <a:off x="4993391" y="2124074"/>
            <a:ext cx="690835" cy="826389"/>
          </a:xfrm>
          <a:prstGeom prst="rect">
            <a:avLst/>
          </a:prstGeom>
        </p:spPr>
      </p:pic>
      <p:sp>
        <p:nvSpPr>
          <p:cNvPr id="38" name="Rounded Rectangle 6">
            <a:extLst>
              <a:ext uri="{FF2B5EF4-FFF2-40B4-BE49-F238E27FC236}">
                <a16:creationId xmlns:a16="http://schemas.microsoft.com/office/drawing/2014/main" id="{F2A4A6FC-477C-0642-A0E8-D742F0979340}"/>
              </a:ext>
            </a:extLst>
          </p:cNvPr>
          <p:cNvSpPr/>
          <p:nvPr/>
        </p:nvSpPr>
        <p:spPr>
          <a:xfrm>
            <a:off x="7821488" y="1682505"/>
            <a:ext cx="1360088" cy="1857917"/>
          </a:xfrm>
          <a:prstGeom prst="roundRect">
            <a:avLst>
              <a:gd name="adj" fmla="val 16667"/>
            </a:avLst>
          </a:prstGeom>
          <a:noFill/>
          <a:ln>
            <a:solidFill>
              <a:srgbClr val="A5A5A5"/>
            </a:solidFill>
          </a:ln>
        </p:spPr>
        <p:style>
          <a:lnRef idx="2">
            <a:schemeClr val="dk1"/>
          </a:lnRef>
          <a:fillRef idx="1">
            <a:schemeClr val="lt1"/>
          </a:fillRef>
          <a:effectRef idx="0">
            <a:schemeClr val="dk1"/>
          </a:effectRef>
          <a:fontRef idx="minor">
            <a:schemeClr val="dk1"/>
          </a:fontRef>
        </p:style>
        <p:txBody>
          <a:bodyPr rIns="91428" rtlCol="0" anchor="ctr"/>
          <a:lstStyle/>
          <a:p>
            <a:pPr marL="109527" indent="-109527" algn="just">
              <a:buClr>
                <a:srgbClr val="FF6A00"/>
              </a:buClr>
              <a:buFont typeface="Arial" panose="020B0604020202020204" pitchFamily="34" charset="0"/>
              <a:buChar char="•"/>
            </a:pPr>
            <a:r>
              <a:rPr lang="en-US" sz="1000" dirty="0">
                <a:solidFill>
                  <a:schemeClr val="tx1"/>
                </a:solidFill>
                <a:cs typeface="Calibri" panose="020F0502020204030204" pitchFamily="34" charset="0"/>
              </a:rPr>
              <a:t>Data received from the </a:t>
            </a:r>
            <a:r>
              <a:rPr lang="en-US" sz="1000" dirty="0" smtClean="0">
                <a:solidFill>
                  <a:schemeClr val="tx1"/>
                </a:solidFill>
                <a:cs typeface="Calibri" panose="020F0502020204030204" pitchFamily="34" charset="0"/>
              </a:rPr>
              <a:t>different campaign which  stored and used by Excel sheet here and SQL</a:t>
            </a:r>
            <a:endParaRPr lang="en-US" sz="1000" dirty="0">
              <a:solidFill>
                <a:schemeClr val="tx1"/>
              </a:solidFill>
              <a:cs typeface="Calibri" panose="020F0502020204030204" pitchFamily="34" charset="0"/>
            </a:endParaRPr>
          </a:p>
        </p:txBody>
      </p:sp>
      <p:sp>
        <p:nvSpPr>
          <p:cNvPr id="39" name="Rounded Rectangle 6">
            <a:extLst>
              <a:ext uri="{FF2B5EF4-FFF2-40B4-BE49-F238E27FC236}">
                <a16:creationId xmlns:a16="http://schemas.microsoft.com/office/drawing/2014/main" id="{1936A209-6397-B74C-801D-00FAA8F2E515}"/>
              </a:ext>
            </a:extLst>
          </p:cNvPr>
          <p:cNvSpPr/>
          <p:nvPr/>
        </p:nvSpPr>
        <p:spPr>
          <a:xfrm>
            <a:off x="9953326" y="1683411"/>
            <a:ext cx="1360088" cy="1857917"/>
          </a:xfrm>
          <a:prstGeom prst="roundRect">
            <a:avLst>
              <a:gd name="adj" fmla="val 16667"/>
            </a:avLst>
          </a:prstGeom>
          <a:noFill/>
          <a:ln>
            <a:solidFill>
              <a:srgbClr val="FFC002"/>
            </a:solidFill>
          </a:ln>
        </p:spPr>
        <p:style>
          <a:lnRef idx="2">
            <a:schemeClr val="dk1"/>
          </a:lnRef>
          <a:fillRef idx="1">
            <a:schemeClr val="lt1"/>
          </a:fillRef>
          <a:effectRef idx="0">
            <a:schemeClr val="dk1"/>
          </a:effectRef>
          <a:fontRef idx="minor">
            <a:schemeClr val="dk1"/>
          </a:fontRef>
        </p:style>
        <p:txBody>
          <a:bodyPr rIns="91428" rtlCol="0" anchor="ctr"/>
          <a:lstStyle/>
          <a:p>
            <a:pPr marL="109527" indent="-109527" algn="just">
              <a:buClr>
                <a:srgbClr val="FF6A00"/>
              </a:buClr>
              <a:buFont typeface="Arial" panose="020B0604020202020204" pitchFamily="34" charset="0"/>
              <a:buChar char="•"/>
            </a:pPr>
            <a:r>
              <a:rPr lang="en-US" sz="1000" dirty="0" smtClean="0">
                <a:solidFill>
                  <a:schemeClr val="tx1"/>
                </a:solidFill>
                <a:cs typeface="Calibri" panose="020F0502020204030204" pitchFamily="34" charset="0"/>
              </a:rPr>
              <a:t>Monthly </a:t>
            </a:r>
            <a:r>
              <a:rPr lang="en-US" sz="1000" dirty="0">
                <a:solidFill>
                  <a:schemeClr val="tx1"/>
                </a:solidFill>
                <a:cs typeface="Calibri" panose="020F0502020204030204" pitchFamily="34" charset="0"/>
              </a:rPr>
              <a:t>refresh planned for both dashboards (Field and HQ).</a:t>
            </a:r>
          </a:p>
          <a:p>
            <a:pPr marL="109527" indent="-109527" algn="just">
              <a:buClr>
                <a:srgbClr val="FF6A00"/>
              </a:buClr>
              <a:buFont typeface="Arial" panose="020B0604020202020204" pitchFamily="34" charset="0"/>
              <a:buChar char="•"/>
            </a:pPr>
            <a:r>
              <a:rPr lang="en-US" sz="1000" dirty="0">
                <a:solidFill>
                  <a:schemeClr val="tx1"/>
                </a:solidFill>
                <a:cs typeface="Calibri" panose="020F0502020204030204" pitchFamily="34" charset="0"/>
              </a:rPr>
              <a:t>Track geography, </a:t>
            </a:r>
            <a:r>
              <a:rPr lang="en-US" sz="1000" dirty="0" smtClean="0">
                <a:solidFill>
                  <a:schemeClr val="tx1"/>
                </a:solidFill>
                <a:cs typeface="Calibri" panose="020F0502020204030204" pitchFamily="34" charset="0"/>
              </a:rPr>
              <a:t>Segment and individual HCPs end .</a:t>
            </a:r>
            <a:endParaRPr lang="en-US" sz="1000" dirty="0">
              <a:solidFill>
                <a:schemeClr val="tx1"/>
              </a:solidFill>
              <a:cs typeface="Calibri" panose="020F0502020204030204" pitchFamily="34" charset="0"/>
            </a:endParaRPr>
          </a:p>
        </p:txBody>
      </p:sp>
      <p:sp>
        <p:nvSpPr>
          <p:cNvPr id="40" name="Rounded Rectangle 6">
            <a:extLst>
              <a:ext uri="{FF2B5EF4-FFF2-40B4-BE49-F238E27FC236}">
                <a16:creationId xmlns:a16="http://schemas.microsoft.com/office/drawing/2014/main" id="{33FB1271-43CC-C54A-A5BC-D4EFE980DEDB}"/>
              </a:ext>
            </a:extLst>
          </p:cNvPr>
          <p:cNvSpPr/>
          <p:nvPr/>
        </p:nvSpPr>
        <p:spPr>
          <a:xfrm>
            <a:off x="4495815" y="4501552"/>
            <a:ext cx="3979424" cy="1857917"/>
          </a:xfrm>
          <a:prstGeom prst="roundRect">
            <a:avLst>
              <a:gd name="adj" fmla="val 16667"/>
            </a:avLst>
          </a:prstGeom>
          <a:ln/>
        </p:spPr>
        <p:style>
          <a:lnRef idx="2">
            <a:schemeClr val="accent2"/>
          </a:lnRef>
          <a:fillRef idx="1">
            <a:schemeClr val="lt1"/>
          </a:fillRef>
          <a:effectRef idx="0">
            <a:schemeClr val="accent2"/>
          </a:effectRef>
          <a:fontRef idx="minor">
            <a:schemeClr val="dk1"/>
          </a:fontRef>
        </p:style>
        <p:txBody>
          <a:bodyPr rIns="91428" rtlCol="0" anchor="ctr"/>
          <a:lstStyle/>
          <a:p>
            <a:pPr marL="109527" indent="-109527" algn="just">
              <a:buClr>
                <a:srgbClr val="FF6A00"/>
              </a:buClr>
              <a:buFont typeface="Arial" panose="020B0604020202020204" pitchFamily="34" charset="0"/>
              <a:buChar char="•"/>
            </a:pPr>
            <a:r>
              <a:rPr lang="en-US" sz="1000" dirty="0">
                <a:solidFill>
                  <a:schemeClr val="tx1"/>
                </a:solidFill>
                <a:cs typeface="Calibri" panose="020F0502020204030204" pitchFamily="34" charset="0"/>
              </a:rPr>
              <a:t>This dashboard shows a portion of what information can be viewed by employees at the HQ.</a:t>
            </a:r>
          </a:p>
          <a:p>
            <a:pPr marL="109527" indent="-109527" algn="just">
              <a:buClr>
                <a:srgbClr val="FF6A00"/>
              </a:buClr>
              <a:buFont typeface="Arial" panose="020B0604020202020204" pitchFamily="34" charset="0"/>
              <a:buChar char="•"/>
            </a:pPr>
            <a:endParaRPr lang="en-US" sz="1000" dirty="0">
              <a:solidFill>
                <a:schemeClr val="tx1"/>
              </a:solidFill>
              <a:cs typeface="Calibri" panose="020F0502020204030204" pitchFamily="34" charset="0"/>
            </a:endParaRPr>
          </a:p>
          <a:p>
            <a:pPr marL="109527" indent="-109527" algn="just">
              <a:buClr>
                <a:srgbClr val="FF6A00"/>
              </a:buClr>
              <a:buFont typeface="Arial" panose="020B0604020202020204" pitchFamily="34" charset="0"/>
              <a:buChar char="•"/>
            </a:pPr>
            <a:r>
              <a:rPr lang="en-US" sz="1000" dirty="0">
                <a:solidFill>
                  <a:schemeClr val="tx1"/>
                </a:solidFill>
                <a:cs typeface="Calibri" panose="020F0502020204030204" pitchFamily="34" charset="0"/>
              </a:rPr>
              <a:t>The use case shown here is for the performance of the products across the different G</a:t>
            </a:r>
            <a:r>
              <a:rPr lang="en-US" sz="1000" dirty="0" smtClean="0">
                <a:solidFill>
                  <a:schemeClr val="tx1"/>
                </a:solidFill>
                <a:cs typeface="Calibri" panose="020F0502020204030204" pitchFamily="34" charset="0"/>
              </a:rPr>
              <a:t>eographies. CRM </a:t>
            </a:r>
            <a:r>
              <a:rPr lang="en-US" sz="1000" dirty="0">
                <a:solidFill>
                  <a:schemeClr val="tx1"/>
                </a:solidFill>
                <a:cs typeface="Calibri" panose="020F0502020204030204" pitchFamily="34" charset="0"/>
              </a:rPr>
              <a:t>data is presented here to show KPIs like </a:t>
            </a:r>
            <a:r>
              <a:rPr lang="en-US" sz="1000" dirty="0" smtClean="0">
                <a:solidFill>
                  <a:schemeClr val="tx1"/>
                </a:solidFill>
                <a:cs typeface="Calibri" panose="020F0502020204030204" pitchFamily="34" charset="0"/>
              </a:rPr>
              <a:t>Email sent, Email Open, Email Click, Click through rate, open rate , Opt out rate, HCP reached by email , HCP engaged by email from </a:t>
            </a:r>
            <a:r>
              <a:rPr lang="en-US" sz="1000" dirty="0">
                <a:solidFill>
                  <a:schemeClr val="tx1"/>
                </a:solidFill>
                <a:cs typeface="Calibri" panose="020F0502020204030204" pitchFamily="34" charset="0"/>
              </a:rPr>
              <a:t>field employees etc.</a:t>
            </a:r>
          </a:p>
          <a:p>
            <a:pPr marL="109527" indent="-109527" algn="just">
              <a:buClr>
                <a:srgbClr val="FF6A00"/>
              </a:buClr>
              <a:buFont typeface="Arial" panose="020B0604020202020204" pitchFamily="34" charset="0"/>
              <a:buChar char="•"/>
            </a:pPr>
            <a:endParaRPr lang="en-US" sz="1000" dirty="0" smtClean="0">
              <a:solidFill>
                <a:schemeClr val="tx1"/>
              </a:solidFill>
              <a:cs typeface="Calibri" panose="020F0502020204030204" pitchFamily="34" charset="0"/>
            </a:endParaRPr>
          </a:p>
          <a:p>
            <a:pPr marL="109527" indent="-109527" algn="just">
              <a:buClr>
                <a:srgbClr val="FF6A00"/>
              </a:buClr>
              <a:buFont typeface="Arial" panose="020B0604020202020204" pitchFamily="34" charset="0"/>
              <a:buChar char="•"/>
            </a:pPr>
            <a:r>
              <a:rPr lang="en-US" sz="1000" dirty="0" smtClean="0">
                <a:solidFill>
                  <a:schemeClr val="tx1"/>
                </a:solidFill>
                <a:cs typeface="Calibri" panose="020F0502020204030204" pitchFamily="34" charset="0"/>
              </a:rPr>
              <a:t>.All KPI track by Different Time bucket and check performance and comparison in time bucket</a:t>
            </a:r>
            <a:endParaRPr lang="en-US" sz="1000" dirty="0">
              <a:solidFill>
                <a:schemeClr val="tx1"/>
              </a:solidFill>
              <a:cs typeface="Calibri" panose="020F0502020204030204" pitchFamily="34" charset="0"/>
            </a:endParaRPr>
          </a:p>
        </p:txBody>
      </p:sp>
      <p:pic>
        <p:nvPicPr>
          <p:cNvPr id="3" name="Picture 2"/>
          <p:cNvPicPr>
            <a:picLocks noChangeAspect="1"/>
          </p:cNvPicPr>
          <p:nvPr/>
        </p:nvPicPr>
        <p:blipFill>
          <a:blip r:embed="rId10"/>
          <a:stretch>
            <a:fillRect/>
          </a:stretch>
        </p:blipFill>
        <p:spPr>
          <a:xfrm>
            <a:off x="1123762" y="4374443"/>
            <a:ext cx="3074660" cy="2049903"/>
          </a:xfrm>
          <a:prstGeom prst="rect">
            <a:avLst/>
          </a:prstGeom>
        </p:spPr>
      </p:pic>
      <p:pic>
        <p:nvPicPr>
          <p:cNvPr id="4" name="Picture 3"/>
          <p:cNvPicPr>
            <a:picLocks noChangeAspect="1"/>
          </p:cNvPicPr>
          <p:nvPr/>
        </p:nvPicPr>
        <p:blipFill>
          <a:blip r:embed="rId11"/>
          <a:stretch>
            <a:fillRect/>
          </a:stretch>
        </p:blipFill>
        <p:spPr>
          <a:xfrm>
            <a:off x="7152709" y="2622092"/>
            <a:ext cx="634978" cy="591722"/>
          </a:xfrm>
          <a:prstGeom prst="rect">
            <a:avLst/>
          </a:prstGeom>
        </p:spPr>
      </p:pic>
    </p:spTree>
    <p:extLst>
      <p:ext uri="{BB962C8B-B14F-4D97-AF65-F5344CB8AC3E}">
        <p14:creationId xmlns:p14="http://schemas.microsoft.com/office/powerpoint/2010/main" val="2673592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1681</TotalTime>
  <Words>311</Words>
  <Application>Microsoft Office PowerPoint</Application>
  <PresentationFormat>Widescreen</PresentationFormat>
  <Paragraphs>32</Paragraphs>
  <Slides>1</Slides>
  <Notes>0</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Helvetica Light</vt:lpstr>
      <vt:lpstr>Segoe UI</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Gaurav Verma</dc:creator>
  <cp:lastModifiedBy>Innovatics</cp:lastModifiedBy>
  <cp:revision>12</cp:revision>
  <dcterms:created xsi:type="dcterms:W3CDTF">2021-06-16T15:25:36Z</dcterms:created>
  <dcterms:modified xsi:type="dcterms:W3CDTF">2022-02-04T10:12:10Z</dcterms:modified>
</cp:coreProperties>
</file>

<file path=docProps/thumbnail.jpeg>
</file>